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14"/>
  </p:notesMasterIdLst>
  <p:handoutMasterIdLst>
    <p:handoutMasterId r:id="rId15"/>
  </p:handoutMasterIdLst>
  <p:sldIdLst>
    <p:sldId id="256" r:id="rId2"/>
    <p:sldId id="257" r:id="rId3"/>
    <p:sldId id="261" r:id="rId4"/>
    <p:sldId id="262" r:id="rId5"/>
    <p:sldId id="263" r:id="rId6"/>
    <p:sldId id="264" r:id="rId7"/>
    <p:sldId id="265" r:id="rId8"/>
    <p:sldId id="266" r:id="rId9"/>
    <p:sldId id="267" r:id="rId10"/>
    <p:sldId id="268" r:id="rId11"/>
    <p:sldId id="340" r:id="rId12"/>
    <p:sldId id="341" r:id="rId13"/>
  </p:sldIdLst>
  <p:sldSz cx="9144000" cy="6858000" type="screen4x3"/>
  <p:notesSz cx="7102475" cy="102330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75" autoAdjust="0"/>
    <p:restoredTop sz="95969" autoAdjust="0"/>
  </p:normalViewPr>
  <p:slideViewPr>
    <p:cSldViewPr>
      <p:cViewPr varScale="1">
        <p:scale>
          <a:sx n="99" d="100"/>
          <a:sy n="99" d="100"/>
        </p:scale>
        <p:origin x="1296"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5FF79EE-6E6B-FEA9-22C8-30F889F29249}"/>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p>
        </p:txBody>
      </p:sp>
      <p:sp>
        <p:nvSpPr>
          <p:cNvPr id="3" name="Date Placeholder 2">
            <a:extLst>
              <a:ext uri="{FF2B5EF4-FFF2-40B4-BE49-F238E27FC236}">
                <a16:creationId xmlns:a16="http://schemas.microsoft.com/office/drawing/2014/main" id="{246BFF21-A3AA-E9D3-A1C8-BDF985D97A82}"/>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t>7/7/2024 pm</a:t>
            </a:r>
          </a:p>
        </p:txBody>
      </p:sp>
      <p:sp>
        <p:nvSpPr>
          <p:cNvPr id="4" name="Footer Placeholder 3">
            <a:extLst>
              <a:ext uri="{FF2B5EF4-FFF2-40B4-BE49-F238E27FC236}">
                <a16:creationId xmlns:a16="http://schemas.microsoft.com/office/drawing/2014/main" id="{AAC61069-8C7B-E5FD-4F70-9EBCF1DA255D}"/>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t>Richard Lidh</a:t>
            </a:r>
          </a:p>
        </p:txBody>
      </p:sp>
      <p:sp>
        <p:nvSpPr>
          <p:cNvPr id="5" name="Slide Number Placeholder 4">
            <a:extLst>
              <a:ext uri="{FF2B5EF4-FFF2-40B4-BE49-F238E27FC236}">
                <a16:creationId xmlns:a16="http://schemas.microsoft.com/office/drawing/2014/main" id="{7FA57397-3D5F-6455-6C0D-A5566C62201D}"/>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5364DC11-0FFA-40B1-A43C-8B911153A9C8}" type="slidenum">
              <a:rPr lang="en-US" sz="1000"/>
              <a:t>‹#›</a:t>
            </a:fld>
            <a:endParaRPr lang="en-US" sz="1000"/>
          </a:p>
        </p:txBody>
      </p:sp>
    </p:spTree>
    <p:extLst>
      <p:ext uri="{BB962C8B-B14F-4D97-AF65-F5344CB8AC3E}">
        <p14:creationId xmlns:p14="http://schemas.microsoft.com/office/powerpoint/2010/main" val="356889807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83659DB-F7BE-A605-61AB-725B392808DA}"/>
              </a:ext>
            </a:extLst>
          </p:cNvPr>
          <p:cNvSpPr>
            <a:spLocks noGrp="1" noChangeArrowheads="1"/>
          </p:cNvSpPr>
          <p:nvPr>
            <p:ph type="hdr" sz="quarter"/>
          </p:nvPr>
        </p:nvSpPr>
        <p:spPr bwMode="auto">
          <a:xfrm>
            <a:off x="0" y="1"/>
            <a:ext cx="3077739" cy="511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51" tIns="49526" rIns="99051" bIns="49526" numCol="1" anchor="t" anchorCtr="0" compatLnSpc="1">
            <a:prstTxWarp prst="textNoShape">
              <a:avLst/>
            </a:prstTxWarp>
          </a:bodyPr>
          <a:lstStyle>
            <a:lvl1pPr>
              <a:defRPr sz="1300"/>
            </a:lvl1pPr>
          </a:lstStyle>
          <a:p>
            <a:endParaRPr lang="en-US" altLang="en-US"/>
          </a:p>
        </p:txBody>
      </p:sp>
      <p:sp>
        <p:nvSpPr>
          <p:cNvPr id="3075" name="Rectangle 3">
            <a:extLst>
              <a:ext uri="{FF2B5EF4-FFF2-40B4-BE49-F238E27FC236}">
                <a16:creationId xmlns:a16="http://schemas.microsoft.com/office/drawing/2014/main" id="{12FC6B84-F8E7-FDE6-D3DD-52E372AEEFB0}"/>
              </a:ext>
            </a:extLst>
          </p:cNvPr>
          <p:cNvSpPr>
            <a:spLocks noGrp="1" noChangeArrowheads="1"/>
          </p:cNvSpPr>
          <p:nvPr>
            <p:ph type="dt" idx="1"/>
          </p:nvPr>
        </p:nvSpPr>
        <p:spPr bwMode="auto">
          <a:xfrm>
            <a:off x="4023093" y="1"/>
            <a:ext cx="3077739" cy="511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51" tIns="49526" rIns="99051" bIns="49526" numCol="1" anchor="t" anchorCtr="0" compatLnSpc="1">
            <a:prstTxWarp prst="textNoShape">
              <a:avLst/>
            </a:prstTxWarp>
          </a:bodyPr>
          <a:lstStyle>
            <a:lvl1pPr algn="r">
              <a:defRPr sz="1300"/>
            </a:lvl1pPr>
          </a:lstStyle>
          <a:p>
            <a:r>
              <a:rPr lang="en-US" altLang="en-US"/>
              <a:t>7/7/2024 pm</a:t>
            </a:r>
          </a:p>
        </p:txBody>
      </p:sp>
      <p:sp>
        <p:nvSpPr>
          <p:cNvPr id="3076" name="Rectangle 4">
            <a:extLst>
              <a:ext uri="{FF2B5EF4-FFF2-40B4-BE49-F238E27FC236}">
                <a16:creationId xmlns:a16="http://schemas.microsoft.com/office/drawing/2014/main" id="{36C690D6-F934-47D8-EF5C-5673C9497484}"/>
              </a:ext>
            </a:extLst>
          </p:cNvPr>
          <p:cNvSpPr>
            <a:spLocks noGrp="1" noRot="1" noChangeAspect="1" noChangeArrowheads="1" noTextEdit="1"/>
          </p:cNvSpPr>
          <p:nvPr>
            <p:ph type="sldImg" idx="2"/>
          </p:nvPr>
        </p:nvSpPr>
        <p:spPr bwMode="auto">
          <a:xfrm>
            <a:off x="995363" y="768350"/>
            <a:ext cx="5113337"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58C2602E-0107-E9B3-C427-1417DD9BFC28}"/>
              </a:ext>
            </a:extLst>
          </p:cNvPr>
          <p:cNvSpPr>
            <a:spLocks noGrp="1" noChangeArrowheads="1"/>
          </p:cNvSpPr>
          <p:nvPr>
            <p:ph type="body" sz="quarter" idx="3"/>
          </p:nvPr>
        </p:nvSpPr>
        <p:spPr bwMode="auto">
          <a:xfrm>
            <a:off x="710248" y="4860688"/>
            <a:ext cx="5681980" cy="46048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51" tIns="49526" rIns="99051" bIns="4952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3FFBAF1E-7794-79E0-5FFF-1AEC20C287E6}"/>
              </a:ext>
            </a:extLst>
          </p:cNvPr>
          <p:cNvSpPr>
            <a:spLocks noGrp="1" noChangeArrowheads="1"/>
          </p:cNvSpPr>
          <p:nvPr>
            <p:ph type="ftr" sz="quarter" idx="4"/>
          </p:nvPr>
        </p:nvSpPr>
        <p:spPr bwMode="auto">
          <a:xfrm>
            <a:off x="0" y="9719598"/>
            <a:ext cx="3077739" cy="511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51" tIns="49526" rIns="99051" bIns="49526" numCol="1" anchor="b" anchorCtr="0" compatLnSpc="1">
            <a:prstTxWarp prst="textNoShape">
              <a:avLst/>
            </a:prstTxWarp>
          </a:bodyPr>
          <a:lstStyle>
            <a:lvl1pPr>
              <a:defRPr sz="1300"/>
            </a:lvl1pPr>
          </a:lstStyle>
          <a:p>
            <a:r>
              <a:rPr lang="en-US" altLang="en-US"/>
              <a:t>Richard Lidh</a:t>
            </a:r>
          </a:p>
        </p:txBody>
      </p:sp>
      <p:sp>
        <p:nvSpPr>
          <p:cNvPr id="3079" name="Rectangle 7">
            <a:extLst>
              <a:ext uri="{FF2B5EF4-FFF2-40B4-BE49-F238E27FC236}">
                <a16:creationId xmlns:a16="http://schemas.microsoft.com/office/drawing/2014/main" id="{9EE3B703-F8A3-2CA7-FC1A-C662D8B4BF78}"/>
              </a:ext>
            </a:extLst>
          </p:cNvPr>
          <p:cNvSpPr>
            <a:spLocks noGrp="1" noChangeArrowheads="1"/>
          </p:cNvSpPr>
          <p:nvPr>
            <p:ph type="sldNum" sz="quarter" idx="5"/>
          </p:nvPr>
        </p:nvSpPr>
        <p:spPr bwMode="auto">
          <a:xfrm>
            <a:off x="4023093" y="9719598"/>
            <a:ext cx="3077739" cy="511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51" tIns="49526" rIns="99051" bIns="49526" numCol="1" anchor="b" anchorCtr="0" compatLnSpc="1">
            <a:prstTxWarp prst="textNoShape">
              <a:avLst/>
            </a:prstTxWarp>
          </a:bodyPr>
          <a:lstStyle>
            <a:lvl1pPr algn="r">
              <a:defRPr sz="1300"/>
            </a:lvl1pPr>
          </a:lstStyle>
          <a:p>
            <a:fld id="{6A023E2A-9CD3-4BCE-9467-1413BFD2CAC5}"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B6E8E6B-848C-9B9B-6C3D-B77303B92269}"/>
              </a:ext>
            </a:extLst>
          </p:cNvPr>
          <p:cNvSpPr>
            <a:spLocks noGrp="1" noChangeArrowheads="1"/>
          </p:cNvSpPr>
          <p:nvPr>
            <p:ph type="sldNum" sz="quarter" idx="5"/>
          </p:nvPr>
        </p:nvSpPr>
        <p:spPr>
          <a:ln/>
        </p:spPr>
        <p:txBody>
          <a:bodyPr/>
          <a:lstStyle/>
          <a:p>
            <a:fld id="{89832A72-8383-419F-A94F-8A032FFF4597}" type="slidenum">
              <a:rPr lang="en-US" altLang="en-US"/>
              <a:pPr/>
              <a:t>1</a:t>
            </a:fld>
            <a:endParaRPr lang="en-US" altLang="en-US"/>
          </a:p>
        </p:txBody>
      </p:sp>
      <p:sp>
        <p:nvSpPr>
          <p:cNvPr id="4098" name="Rectangle 2">
            <a:extLst>
              <a:ext uri="{FF2B5EF4-FFF2-40B4-BE49-F238E27FC236}">
                <a16:creationId xmlns:a16="http://schemas.microsoft.com/office/drawing/2014/main" id="{DA453505-1B39-1E21-811B-4FBD32A3CC2F}"/>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6BE0AFC4-1CA6-CF93-4FC4-9F4F71B51611}"/>
              </a:ext>
            </a:extLst>
          </p:cNvPr>
          <p:cNvSpPr>
            <a:spLocks noGrp="1" noChangeArrowheads="1"/>
          </p:cNvSpPr>
          <p:nvPr>
            <p:ph type="body" idx="1"/>
          </p:nvPr>
        </p:nvSpPr>
        <p:spPr/>
        <p:txBody>
          <a:bodyPr/>
          <a:lstStyle/>
          <a:p>
            <a:r>
              <a:rPr lang="en-US" altLang="en-US" dirty="0"/>
              <a:t>From: Don Martin, https://www.bibletruths.net/powerpoint_sermons.htm</a:t>
            </a:r>
          </a:p>
          <a:p>
            <a:endParaRPr lang="en-US" altLang="en-US" dirty="0"/>
          </a:p>
          <a:p>
            <a:r>
              <a:rPr lang="en-US" altLang="en-US" b="1" dirty="0"/>
              <a:t>I Peter 5:8-9</a:t>
            </a:r>
            <a:r>
              <a:rPr lang="en-US" altLang="en-US" b="0" dirty="0"/>
              <a:t> – “8 Be sober, be watchful: your adversary the devil, as a roaring lion, walketh about, </a:t>
            </a:r>
            <a:r>
              <a:rPr lang="en-US" altLang="en-US" b="1" dirty="0"/>
              <a:t>seeking whom he may devour</a:t>
            </a:r>
            <a:r>
              <a:rPr lang="en-US" altLang="en-US" b="0" dirty="0"/>
              <a:t>, 9 whom withstand stedfast in your faith, knowing that the same sufferings are accomplished in your brethren who are in the world.”</a:t>
            </a:r>
          </a:p>
          <a:p>
            <a:endParaRPr lang="en-US" altLang="en-US" b="0" dirty="0"/>
          </a:p>
          <a:p>
            <a:r>
              <a:rPr lang="en-US" altLang="en-US" b="1" dirty="0"/>
              <a:t>II Corinthians 2:11</a:t>
            </a:r>
            <a:r>
              <a:rPr lang="en-US" altLang="en-US" dirty="0"/>
              <a:t> – “that no advantage may be gained over us by Satan: for </a:t>
            </a:r>
            <a:r>
              <a:rPr lang="en-US" altLang="en-US" b="1" dirty="0"/>
              <a:t>we are not ignorant of his devices</a:t>
            </a:r>
            <a:r>
              <a:rPr lang="en-US" altLang="en-US" dirty="0"/>
              <a:t>.”</a:t>
            </a:r>
          </a:p>
          <a:p>
            <a:endParaRPr lang="en-US" altLang="en-US" dirty="0"/>
          </a:p>
          <a:p>
            <a:r>
              <a:rPr lang="en-US" altLang="en-US" b="1" i="1" dirty="0"/>
              <a:t>cf. Proverbs 6:16-19</a:t>
            </a:r>
            <a:r>
              <a:rPr lang="en-US" altLang="en-US" i="1" dirty="0"/>
              <a:t> – “16 There are six things which Jehovah hateth; Yea, seven which are an abomination unto him: 17 Haughty eyes, a lying tongue, And hands that shed innocent blood; 18 A heart that deviseth wicked purposes, Feet that are swift in running to mischief, 19 A false witness that uttereth lies, And he that soweth discord among brethren.”</a:t>
            </a:r>
          </a:p>
        </p:txBody>
      </p:sp>
      <p:sp>
        <p:nvSpPr>
          <p:cNvPr id="2" name="Date Placeholder 1">
            <a:extLst>
              <a:ext uri="{FF2B5EF4-FFF2-40B4-BE49-F238E27FC236}">
                <a16:creationId xmlns:a16="http://schemas.microsoft.com/office/drawing/2014/main" id="{1AF3BC6C-7A7E-6987-474A-E733B40FF5CA}"/>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598B8532-B0E7-DD9A-E2B0-677450430335}"/>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F5A4F8E-0C75-D34A-F6C5-1FA5FF327853}"/>
              </a:ext>
            </a:extLst>
          </p:cNvPr>
          <p:cNvSpPr>
            <a:spLocks noGrp="1" noChangeArrowheads="1"/>
          </p:cNvSpPr>
          <p:nvPr>
            <p:ph type="sldNum" sz="quarter" idx="5"/>
          </p:nvPr>
        </p:nvSpPr>
        <p:spPr>
          <a:ln/>
        </p:spPr>
        <p:txBody>
          <a:bodyPr/>
          <a:lstStyle/>
          <a:p>
            <a:fld id="{0AC81614-C065-4F89-AAB0-CBAC220296AC}" type="slidenum">
              <a:rPr lang="en-US" altLang="en-US"/>
              <a:pPr/>
              <a:t>10</a:t>
            </a:fld>
            <a:endParaRPr lang="en-US" altLang="en-US"/>
          </a:p>
        </p:txBody>
      </p:sp>
      <p:sp>
        <p:nvSpPr>
          <p:cNvPr id="28674" name="Rectangle 2">
            <a:extLst>
              <a:ext uri="{FF2B5EF4-FFF2-40B4-BE49-F238E27FC236}">
                <a16:creationId xmlns:a16="http://schemas.microsoft.com/office/drawing/2014/main" id="{177BCDDC-4C91-FC89-F89E-EC3EB057D743}"/>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FC274977-A76A-9F83-54AA-9906767955E5}"/>
              </a:ext>
            </a:extLst>
          </p:cNvPr>
          <p:cNvSpPr>
            <a:spLocks noGrp="1" noChangeArrowheads="1"/>
          </p:cNvSpPr>
          <p:nvPr>
            <p:ph type="body" idx="1"/>
          </p:nvPr>
        </p:nvSpPr>
        <p:spPr/>
        <p:txBody>
          <a:bodyPr/>
          <a:lstStyle/>
          <a:p>
            <a:r>
              <a:rPr lang="en-US" altLang="en-US" b="1" dirty="0"/>
              <a:t>Numbers 22:18</a:t>
            </a:r>
            <a:r>
              <a:rPr lang="en-US" altLang="en-US" dirty="0"/>
              <a:t> – “And Balaam answered and said unto the servants of Balak, If Balak would give me his house full of silver and gold, </a:t>
            </a:r>
            <a:r>
              <a:rPr lang="en-US" altLang="en-US" b="1" dirty="0"/>
              <a:t>I cannot go beyond the word of Jehovah my God</a:t>
            </a:r>
            <a:r>
              <a:rPr lang="en-US" altLang="en-US" dirty="0"/>
              <a:t>, to do less or more.”</a:t>
            </a:r>
          </a:p>
          <a:p>
            <a:endParaRPr lang="en-US" altLang="en-US" dirty="0"/>
          </a:p>
          <a:p>
            <a:r>
              <a:rPr lang="en-US" altLang="en-US" b="1" dirty="0"/>
              <a:t>I Corinthians 4:4-6</a:t>
            </a:r>
            <a:r>
              <a:rPr lang="en-US" altLang="en-US" dirty="0"/>
              <a:t> – “4 For I know nothing against myself; yet am I not hereby justified: but he that judgeth me is the Lord. 5 Wherefore judge nothing before the time, until the Lord come, who will both bring to light the hidden things of darkness, and make manifest the counsels of the hearts; and then shall each man have his praise from God. 6 Now these things, brethren, I have in a figure transferred to myself and Apollos for your sakes; that in us </a:t>
            </a:r>
            <a:r>
              <a:rPr lang="en-US" altLang="en-US" b="1" dirty="0"/>
              <a:t>ye might learn not (to go) beyond</a:t>
            </a:r>
            <a:r>
              <a:rPr lang="en-US" altLang="en-US" dirty="0"/>
              <a:t> the things which are written; that no one of you be puffed up for the one against the other.”</a:t>
            </a:r>
          </a:p>
          <a:p>
            <a:endParaRPr lang="en-US" altLang="en-US" dirty="0"/>
          </a:p>
          <a:p>
            <a:r>
              <a:rPr lang="en-US" altLang="en-US" b="1" dirty="0"/>
              <a:t>Ecclesiastes 3:1-8</a:t>
            </a:r>
            <a:r>
              <a:rPr lang="en-US" altLang="en-US" dirty="0"/>
              <a:t> – “1 For everything there is a season, and </a:t>
            </a:r>
            <a:r>
              <a:rPr lang="en-US" altLang="en-US" b="1" dirty="0"/>
              <a:t>a time for every purpose</a:t>
            </a:r>
            <a:r>
              <a:rPr lang="en-US" altLang="en-US" dirty="0"/>
              <a:t> under heaven: 2 a time to be born, and a time to die; a time to plant, and a time to pluck up that which is planted; 3 a time to kill, and a time to heal; a time to break down, and a time to build up; 4 a time to weep, and a time to laugh; a time to mourn, and a time to dance; 5 a time to cast away stones, and a time to gather stones together; a time to embrace, and a time to refrain from embracing; 6 a time to seek, and a time to lose; a time to keep, and a time to cast away; 7 a time to rend, and a time to sew; a time to keep silence, and a time to speak; 8 a time to love, and a time to hate; a time for war, and a time for peace.”</a:t>
            </a:r>
          </a:p>
          <a:p>
            <a:r>
              <a:rPr lang="en-US" altLang="en-US" dirty="0"/>
              <a:t>ASV</a:t>
            </a:r>
          </a:p>
        </p:txBody>
      </p:sp>
      <p:sp>
        <p:nvSpPr>
          <p:cNvPr id="2" name="Date Placeholder 1">
            <a:extLst>
              <a:ext uri="{FF2B5EF4-FFF2-40B4-BE49-F238E27FC236}">
                <a16:creationId xmlns:a16="http://schemas.microsoft.com/office/drawing/2014/main" id="{5B70CB91-6534-BF5A-80C7-632010FB1351}"/>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741C3596-D9C2-A572-ACDE-4832FCB59623}"/>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“Wherefore putting away all filthiness and overflowing of wickedness, </a:t>
            </a:r>
            <a:r>
              <a:rPr lang="en-US" b="1" dirty="0"/>
              <a:t>receive</a:t>
            </a:r>
            <a:r>
              <a:rPr lang="en-US" b="0" dirty="0"/>
              <a:t> with meekness </a:t>
            </a:r>
            <a:r>
              <a:rPr lang="en-US" b="1" dirty="0"/>
              <a:t>the implanted word</a:t>
            </a:r>
            <a:r>
              <a:rPr lang="en-US" b="0" dirty="0"/>
              <a:t>, which is able to save your souls.”</a:t>
            </a:r>
          </a:p>
          <a:p>
            <a:endParaRPr lang="en-US" b="0" dirty="0"/>
          </a:p>
          <a:p>
            <a:r>
              <a:rPr lang="en-US" b="1" dirty="0"/>
              <a:t>Hebrews 11:6</a:t>
            </a:r>
            <a:r>
              <a:rPr lang="en-US" b="0" dirty="0"/>
              <a:t> – “And without faith it is impossible to be well-pleasing (unto him); for he that cometh to God </a:t>
            </a:r>
            <a:r>
              <a:rPr lang="en-US" b="1" dirty="0"/>
              <a:t>must believe that he is</a:t>
            </a:r>
            <a:r>
              <a:rPr lang="en-US" b="0" dirty="0"/>
              <a:t>, and (that) he is a rewarder of them that seek after him.”</a:t>
            </a:r>
          </a:p>
          <a:p>
            <a:endParaRPr lang="en-US" b="0" dirty="0"/>
          </a:p>
          <a:p>
            <a:r>
              <a:rPr lang="en-US" b="1" dirty="0"/>
              <a:t>Acts 3:19</a:t>
            </a:r>
            <a:r>
              <a:rPr lang="en-US" dirty="0"/>
              <a:t> – “Repent ye therefore, and turn again, </a:t>
            </a:r>
            <a:r>
              <a:rPr lang="en-US" b="1" dirty="0"/>
              <a:t>that your sins may be blotted out</a:t>
            </a:r>
            <a:r>
              <a:rPr lang="en-US" dirty="0"/>
              <a:t>”</a:t>
            </a:r>
            <a:endParaRPr lang="en-US" b="0" dirty="0"/>
          </a:p>
        </p:txBody>
      </p:sp>
      <p:sp>
        <p:nvSpPr>
          <p:cNvPr id="4" name="Slide Number Placeholder 3"/>
          <p:cNvSpPr>
            <a:spLocks noGrp="1"/>
          </p:cNvSpPr>
          <p:nvPr>
            <p:ph type="sldNum" sz="quarter" idx="5"/>
          </p:nvPr>
        </p:nvSpPr>
        <p:spPr/>
        <p:txBody>
          <a:bodyPr/>
          <a:lstStyle/>
          <a:p>
            <a:pPr defTabSz="1818943" fontAlgn="base">
              <a:spcBef>
                <a:spcPct val="0"/>
              </a:spcBef>
              <a:spcAft>
                <a:spcPct val="0"/>
              </a:spcAft>
              <a:defRPr/>
            </a:pPr>
            <a:fld id="{3AF42B02-11F3-4BD2-B2E3-53F42D06C240}" type="slidenum">
              <a:rPr lang="en-US" altLang="en-US" sz="2300">
                <a:latin typeface="Arial" panose="020B0604020202020204" pitchFamily="34" charset="0"/>
              </a:rPr>
              <a:pPr defTabSz="1818943" fontAlgn="base">
                <a:spcBef>
                  <a:spcPct val="0"/>
                </a:spcBef>
                <a:spcAft>
                  <a:spcPct val="0"/>
                </a:spcAft>
                <a:defRPr/>
              </a:pPr>
              <a:t>11</a:t>
            </a:fld>
            <a:endParaRPr lang="en-US" altLang="en-US" sz="23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1818943" fontAlgn="base">
              <a:spcBef>
                <a:spcPct val="0"/>
              </a:spcBef>
              <a:spcAft>
                <a:spcPct val="0"/>
              </a:spcAft>
              <a:defRPr/>
            </a:pPr>
            <a:r>
              <a:rPr lang="en-US" altLang="en-US" sz="2300">
                <a:latin typeface="Arial" panose="020B0604020202020204" pitchFamily="34" charset="0"/>
              </a:rPr>
              <a:t>7/7/2024 pm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1818943" fontAlgn="base">
              <a:spcBef>
                <a:spcPct val="0"/>
              </a:spcBef>
              <a:spcAft>
                <a:spcPct val="0"/>
              </a:spcAft>
              <a:defRPr/>
            </a:pPr>
            <a:r>
              <a:rPr lang="en-US" altLang="en-US" sz="23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10:32</a:t>
            </a:r>
            <a:r>
              <a:rPr lang="en-US" b="0" dirty="0"/>
              <a:t> – “Every one therefore who shall </a:t>
            </a:r>
            <a:r>
              <a:rPr lang="en-US" b="1" dirty="0"/>
              <a:t>confess me before men</a:t>
            </a:r>
            <a:r>
              <a:rPr lang="en-US" b="0" dirty="0"/>
              <a:t>, him will I also confess before my Father who is in heaven.”</a:t>
            </a:r>
          </a:p>
          <a:p>
            <a:endParaRPr lang="en-US" b="0" dirty="0"/>
          </a:p>
          <a:p>
            <a:r>
              <a:rPr lang="en-US" b="1" dirty="0"/>
              <a:t>Acts 2:38</a:t>
            </a:r>
            <a:r>
              <a:rPr lang="en-US" dirty="0"/>
              <a:t> – “And Peter (said) unto them, Repent ye, and </a:t>
            </a:r>
            <a:r>
              <a:rPr lang="en-US" b="1" dirty="0"/>
              <a:t>be baptized</a:t>
            </a:r>
            <a:r>
              <a:rPr lang="en-US" dirty="0"/>
              <a:t> every one of you in the name of Jesus Christ </a:t>
            </a:r>
            <a:r>
              <a:rPr lang="en-US" b="1" dirty="0"/>
              <a:t>unto the remission of your sins</a:t>
            </a:r>
            <a:r>
              <a:rPr lang="en-US" dirty="0"/>
              <a:t>; and ye shall receive the gift of the Holy Spirit.”</a:t>
            </a:r>
          </a:p>
          <a:p>
            <a:endParaRPr lang="en-US" dirty="0"/>
          </a:p>
          <a:p>
            <a:pPr defTabSz="1680208">
              <a:defRPr/>
            </a:pPr>
            <a:r>
              <a:rPr lang="en-US" b="1" dirty="0"/>
              <a:t>Hebrews 3:14</a:t>
            </a:r>
            <a:r>
              <a:rPr lang="en-US" b="0" dirty="0"/>
              <a:t> – “for we are become partakers of Christ, if we </a:t>
            </a:r>
            <a:r>
              <a:rPr lang="en-US" b="1" dirty="0"/>
              <a:t>hold fast the beginning of our confidence firm unto the end</a:t>
            </a:r>
            <a:r>
              <a:rPr lang="en-US" b="0" dirty="0"/>
              <a:t>”</a:t>
            </a:r>
          </a:p>
        </p:txBody>
      </p:sp>
      <p:sp>
        <p:nvSpPr>
          <p:cNvPr id="4" name="Slide Number Placeholder 3"/>
          <p:cNvSpPr>
            <a:spLocks noGrp="1"/>
          </p:cNvSpPr>
          <p:nvPr>
            <p:ph type="sldNum" sz="quarter" idx="5"/>
          </p:nvPr>
        </p:nvSpPr>
        <p:spPr/>
        <p:txBody>
          <a:bodyPr/>
          <a:lstStyle/>
          <a:p>
            <a:pPr defTabSz="1818943" fontAlgn="base">
              <a:spcBef>
                <a:spcPct val="0"/>
              </a:spcBef>
              <a:spcAft>
                <a:spcPct val="0"/>
              </a:spcAft>
              <a:defRPr/>
            </a:pPr>
            <a:fld id="{3AF42B02-11F3-4BD2-B2E3-53F42D06C240}" type="slidenum">
              <a:rPr lang="en-US" altLang="en-US" sz="2300">
                <a:latin typeface="Arial" panose="020B0604020202020204" pitchFamily="34" charset="0"/>
              </a:rPr>
              <a:pPr defTabSz="1818943" fontAlgn="base">
                <a:spcBef>
                  <a:spcPct val="0"/>
                </a:spcBef>
                <a:spcAft>
                  <a:spcPct val="0"/>
                </a:spcAft>
                <a:defRPr/>
              </a:pPr>
              <a:t>12</a:t>
            </a:fld>
            <a:endParaRPr lang="en-US" altLang="en-US" sz="23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1818943" fontAlgn="base">
              <a:spcBef>
                <a:spcPct val="0"/>
              </a:spcBef>
              <a:spcAft>
                <a:spcPct val="0"/>
              </a:spcAft>
              <a:defRPr/>
            </a:pPr>
            <a:r>
              <a:rPr lang="en-US" altLang="en-US" sz="2300">
                <a:latin typeface="Arial" panose="020B0604020202020204" pitchFamily="34" charset="0"/>
              </a:rPr>
              <a:t>7/7/2024 pm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1818943" fontAlgn="base">
              <a:spcBef>
                <a:spcPct val="0"/>
              </a:spcBef>
              <a:spcAft>
                <a:spcPct val="0"/>
              </a:spcAft>
              <a:defRPr/>
            </a:pPr>
            <a:r>
              <a:rPr lang="en-US" altLang="en-US" sz="23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73C27A8-EFBA-E3AF-12DF-F62EBE7F3D71}"/>
              </a:ext>
            </a:extLst>
          </p:cNvPr>
          <p:cNvSpPr>
            <a:spLocks noGrp="1" noChangeArrowheads="1"/>
          </p:cNvSpPr>
          <p:nvPr>
            <p:ph type="sldNum" sz="quarter" idx="5"/>
          </p:nvPr>
        </p:nvSpPr>
        <p:spPr>
          <a:ln/>
        </p:spPr>
        <p:txBody>
          <a:bodyPr/>
          <a:lstStyle/>
          <a:p>
            <a:fld id="{00986F6F-9318-4983-9887-C85CE07AE15B}" type="slidenum">
              <a:rPr lang="en-US" altLang="en-US"/>
              <a:pPr/>
              <a:t>2</a:t>
            </a:fld>
            <a:endParaRPr lang="en-US" altLang="en-US"/>
          </a:p>
        </p:txBody>
      </p:sp>
      <p:sp>
        <p:nvSpPr>
          <p:cNvPr id="6146" name="Rectangle 2">
            <a:extLst>
              <a:ext uri="{FF2B5EF4-FFF2-40B4-BE49-F238E27FC236}">
                <a16:creationId xmlns:a16="http://schemas.microsoft.com/office/drawing/2014/main" id="{5F877EEE-ABF5-9501-844E-756BF5B84FBB}"/>
              </a:ext>
            </a:extLst>
          </p:cNvPr>
          <p:cNvSpPr>
            <a:spLocks noGrp="1" noRot="1" noChangeAspect="1" noChangeArrowheads="1" noTextEdit="1"/>
          </p:cNvSpPr>
          <p:nvPr>
            <p:ph type="sldImg"/>
          </p:nvPr>
        </p:nvSpPr>
        <p:spPr>
          <a:ln/>
        </p:spPr>
      </p:sp>
      <p:sp>
        <p:nvSpPr>
          <p:cNvPr id="6147" name="Rectangle 3">
            <a:extLst>
              <a:ext uri="{FF2B5EF4-FFF2-40B4-BE49-F238E27FC236}">
                <a16:creationId xmlns:a16="http://schemas.microsoft.com/office/drawing/2014/main" id="{B53F8FCE-6267-6B10-93C3-DAF58C20BC0B}"/>
              </a:ext>
            </a:extLst>
          </p:cNvPr>
          <p:cNvSpPr>
            <a:spLocks noGrp="1" noChangeArrowheads="1"/>
          </p:cNvSpPr>
          <p:nvPr>
            <p:ph type="body" idx="1"/>
          </p:nvPr>
        </p:nvSpPr>
        <p:spPr/>
        <p:txBody>
          <a:bodyPr/>
          <a:lstStyle/>
          <a:p>
            <a:r>
              <a:rPr lang="en-US" altLang="en-US" b="1" dirty="0"/>
              <a:t>Genesis 4:3-7</a:t>
            </a:r>
            <a:r>
              <a:rPr lang="en-US" altLang="en-US" dirty="0"/>
              <a:t> – “3 And in process of time it came to pass, that Cain brought of the fruit of the ground an offering unto Jehovah. 4 And Abel, he also brought of the firstlings of his flock and of the fat thereof. And Jehovah had respect unto Abel and to his offering: 5 but unto Cain and to his offering he had not respect. And Cain was very wroth, and his countenance fell. 6 And Jehovah said unto Cain, </a:t>
            </a:r>
            <a:r>
              <a:rPr lang="en-US" altLang="en-US" b="1" dirty="0"/>
              <a:t>Why art thou wroth</a:t>
            </a:r>
            <a:r>
              <a:rPr lang="en-US" altLang="en-US" dirty="0"/>
              <a:t>? and why is thy countenance fallen? 7 </a:t>
            </a:r>
            <a:r>
              <a:rPr lang="en-US" altLang="en-US" b="1" dirty="0"/>
              <a:t>If thou doest well</a:t>
            </a:r>
            <a:r>
              <a:rPr lang="en-US" altLang="en-US" dirty="0"/>
              <a:t>, shall it not be lifted up? and if thou doest not well, </a:t>
            </a:r>
            <a:r>
              <a:rPr lang="en-US" altLang="en-US" b="1" dirty="0"/>
              <a:t>sin coucheth at the door</a:t>
            </a:r>
            <a:r>
              <a:rPr lang="en-US" altLang="en-US" dirty="0"/>
              <a:t>: and unto thee shall be its desire, but </a:t>
            </a:r>
            <a:r>
              <a:rPr lang="en-US" altLang="en-US" b="1" dirty="0"/>
              <a:t>do thou rule over it</a:t>
            </a:r>
            <a:r>
              <a:rPr lang="en-US" altLang="en-US" dirty="0"/>
              <a:t>.”</a:t>
            </a:r>
          </a:p>
          <a:p>
            <a:endParaRPr lang="en-US" altLang="en-US" dirty="0"/>
          </a:p>
          <a:p>
            <a:r>
              <a:rPr lang="en-US" altLang="en-US" b="1" dirty="0"/>
              <a:t>Hebrews 11:1-4</a:t>
            </a:r>
            <a:r>
              <a:rPr lang="en-US" altLang="en-US" dirty="0"/>
              <a:t> – “1 Now faith is assurance of (things) hoped for, a conviction of things not seen. 2 For therein the elders had witness borne to them. 3 By faith we understand that the worlds have been framed by the word of God, so that what is seen hath not been made out of things which appear. 4 </a:t>
            </a:r>
            <a:r>
              <a:rPr lang="en-US" altLang="en-US" b="1" dirty="0"/>
              <a:t>By faith Abel offered unto God</a:t>
            </a:r>
            <a:r>
              <a:rPr lang="en-US" altLang="en-US" dirty="0"/>
              <a:t> a more excellent sacrifice than Cain, through which he had witness borne to him that he was righteous, God bearing witness in respect of his gifts: and through it he being dead yet speaketh.”</a:t>
            </a:r>
          </a:p>
          <a:p>
            <a:endParaRPr lang="en-US" altLang="en-US" dirty="0"/>
          </a:p>
          <a:p>
            <a:r>
              <a:rPr lang="en-US" altLang="en-US" b="1" dirty="0"/>
              <a:t>Hebrews 5:7-9</a:t>
            </a:r>
            <a:r>
              <a:rPr lang="en-US" altLang="en-US" dirty="0"/>
              <a:t> – “7 Who in the days of his flesh, having offered up prayers and supplications with strong crying and tears unto him that was able to save him from death, and having been heard for his godly fear, 8 though he was a Son, yet learned obedience by the things which he suffered; 9 and having been made perfect, he became unto </a:t>
            </a:r>
            <a:r>
              <a:rPr lang="en-US" altLang="en-US" b="1" dirty="0"/>
              <a:t>all them that obey him</a:t>
            </a:r>
            <a:r>
              <a:rPr lang="en-US" altLang="en-US" dirty="0"/>
              <a:t> the author of eternal salvation”</a:t>
            </a:r>
          </a:p>
          <a:p>
            <a:endParaRPr lang="en-US" altLang="en-US" dirty="0"/>
          </a:p>
          <a:p>
            <a:r>
              <a:rPr lang="en-US" altLang="en-US" b="1" dirty="0"/>
              <a:t>Hebrews 1:1-2</a:t>
            </a:r>
            <a:r>
              <a:rPr lang="en-US" altLang="en-US" dirty="0"/>
              <a:t> – “1 Long ago, at many times and in many ways, God spoke to our fathers by the prophets, 2 but in these last days he has </a:t>
            </a:r>
            <a:r>
              <a:rPr lang="en-US" altLang="en-US" b="1" dirty="0"/>
              <a:t>spoken to us by his Son</a:t>
            </a:r>
            <a:r>
              <a:rPr lang="en-US" altLang="en-US" dirty="0"/>
              <a:t>, whom he appointed the heir of all things, through whom also he created the world.” </a:t>
            </a:r>
            <a:r>
              <a:rPr lang="en-US" altLang="en-US" b="1" dirty="0"/>
              <a:t>ESV</a:t>
            </a:r>
          </a:p>
          <a:p>
            <a:endParaRPr lang="en-US" altLang="en-US" dirty="0"/>
          </a:p>
          <a:p>
            <a:r>
              <a:rPr lang="en-US" altLang="en-US" b="1" dirty="0"/>
              <a:t>Acts 3:22-23</a:t>
            </a:r>
            <a:r>
              <a:rPr lang="en-US" altLang="en-US" dirty="0"/>
              <a:t> – “22 Moses indeed said, A prophet shall the Lord God raise up unto you from among your brethren, like unto me. </a:t>
            </a:r>
            <a:r>
              <a:rPr lang="en-US" altLang="en-US" b="1" dirty="0"/>
              <a:t>To him shall ye hearken in all things</a:t>
            </a:r>
            <a:r>
              <a:rPr lang="en-US" altLang="en-US" dirty="0"/>
              <a:t> whatsoever he shall speak unto you. 23 And it shall be, that every soul that shall not hearken to that prophet, shall be utterly destroyed from among the people.”</a:t>
            </a:r>
          </a:p>
          <a:p>
            <a:endParaRPr lang="en-US" altLang="en-US" dirty="0"/>
          </a:p>
          <a:p>
            <a:r>
              <a:rPr lang="en-US" altLang="en-US" b="1" dirty="0"/>
              <a:t>II John 9-11</a:t>
            </a:r>
            <a:r>
              <a:rPr lang="en-US" altLang="en-US" dirty="0"/>
              <a:t> – “9 Whosoever goeth onward and </a:t>
            </a:r>
            <a:r>
              <a:rPr lang="en-US" altLang="en-US" b="1" dirty="0"/>
              <a:t>abideth not in the teaching of Christ</a:t>
            </a:r>
            <a:r>
              <a:rPr lang="en-US" altLang="en-US" dirty="0"/>
              <a:t>, hath not God: he that abideth in the teaching, the same hath both the Father and the Son. 10 If any one cometh unto you, and bringeth not this teaching, receive him not into (your) house, and give him no greeting: 11 for he that giveth him greeting partaketh in his evil works.”</a:t>
            </a:r>
          </a:p>
          <a:p>
            <a:endParaRPr lang="en-US" altLang="en-US" dirty="0"/>
          </a:p>
          <a:p>
            <a:r>
              <a:rPr lang="en-US" altLang="en-US" b="1" dirty="0"/>
              <a:t>John 12:46-50</a:t>
            </a:r>
            <a:r>
              <a:rPr lang="en-US" altLang="en-US" dirty="0"/>
              <a:t> – “46 I am come a light into the world, that whosoever believeth on me may not abide in the darkness. 47 And if any man hear my sayings, and keep them not, I judge him not: for I came not to judge the world, but to save the world. 48 He that rejecteth me, and receiveth not my sayings, hath one that judgeth him: </a:t>
            </a:r>
            <a:r>
              <a:rPr lang="en-US" altLang="en-US" b="1" dirty="0"/>
              <a:t>the word that I spake, the same shall judge him in the last day</a:t>
            </a:r>
            <a:r>
              <a:rPr lang="en-US" altLang="en-US" dirty="0"/>
              <a:t>. 49 For I spake not from myself; but the Father that sent me, he hath given me a commandment, what I should say, and what I should speak. 50 And I know that his commandment is life eternal: the things therefore which I speak, even as the Father hath said unto me, so I speak.”</a:t>
            </a:r>
          </a:p>
        </p:txBody>
      </p:sp>
      <p:sp>
        <p:nvSpPr>
          <p:cNvPr id="2" name="Date Placeholder 1">
            <a:extLst>
              <a:ext uri="{FF2B5EF4-FFF2-40B4-BE49-F238E27FC236}">
                <a16:creationId xmlns:a16="http://schemas.microsoft.com/office/drawing/2014/main" id="{786E56E8-B301-F66A-E126-043C94E8D9A7}"/>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04ADD39B-F082-9EBA-D2B8-FF5707AEBB97}"/>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0BC83BB-7070-7B8A-46CD-5D5F2B506524}"/>
              </a:ext>
            </a:extLst>
          </p:cNvPr>
          <p:cNvSpPr>
            <a:spLocks noGrp="1" noChangeArrowheads="1"/>
          </p:cNvSpPr>
          <p:nvPr>
            <p:ph type="sldNum" sz="quarter" idx="5"/>
          </p:nvPr>
        </p:nvSpPr>
        <p:spPr>
          <a:ln/>
        </p:spPr>
        <p:txBody>
          <a:bodyPr/>
          <a:lstStyle/>
          <a:p>
            <a:fld id="{D872F31E-3C6A-439F-8739-60B190D627F1}" type="slidenum">
              <a:rPr lang="en-US" altLang="en-US"/>
              <a:pPr/>
              <a:t>3</a:t>
            </a:fld>
            <a:endParaRPr lang="en-US" altLang="en-US"/>
          </a:p>
        </p:txBody>
      </p:sp>
      <p:sp>
        <p:nvSpPr>
          <p:cNvPr id="14338" name="Rectangle 2">
            <a:extLst>
              <a:ext uri="{FF2B5EF4-FFF2-40B4-BE49-F238E27FC236}">
                <a16:creationId xmlns:a16="http://schemas.microsoft.com/office/drawing/2014/main" id="{657D3220-5E2E-3839-9AB7-674F2340E8FC}"/>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A41447B0-634E-4169-E833-2F107A63C027}"/>
              </a:ext>
            </a:extLst>
          </p:cNvPr>
          <p:cNvSpPr>
            <a:spLocks noGrp="1" noChangeArrowheads="1"/>
          </p:cNvSpPr>
          <p:nvPr>
            <p:ph type="body" idx="1"/>
          </p:nvPr>
        </p:nvSpPr>
        <p:spPr/>
        <p:txBody>
          <a:bodyPr/>
          <a:lstStyle/>
          <a:p>
            <a:r>
              <a:rPr lang="en-US" altLang="en-US" dirty="0"/>
              <a:t>Consider such teaching as Romans 13:9, 13, Galatians 5:19-21</a:t>
            </a:r>
          </a:p>
          <a:p>
            <a:endParaRPr lang="en-US" altLang="en-US" dirty="0"/>
          </a:p>
          <a:p>
            <a:r>
              <a:rPr lang="en-US" altLang="en-US" b="1" dirty="0"/>
              <a:t>Genesis 2:15-17</a:t>
            </a:r>
            <a:r>
              <a:rPr lang="en-US" altLang="en-US" dirty="0"/>
              <a:t> – “15 And Jehovah God took the man, and put him into the garden of Eden to dress it and to keep it. 16 And Jehovah God commanded the man, saying, Of every tree of the garden thou mayest freely eat: 17 but of the tree of the knowledge of good and evil, </a:t>
            </a:r>
            <a:r>
              <a:rPr lang="en-US" altLang="en-US" b="1" dirty="0"/>
              <a:t>thou shalt not eat of it</a:t>
            </a:r>
            <a:r>
              <a:rPr lang="en-US" altLang="en-US" dirty="0"/>
              <a:t>: for in the day that thou eatest thereof </a:t>
            </a:r>
            <a:r>
              <a:rPr lang="en-US" altLang="en-US" b="1" dirty="0"/>
              <a:t>thou shalt surely die</a:t>
            </a:r>
            <a:r>
              <a:rPr lang="en-US" altLang="en-US" dirty="0"/>
              <a:t>.”</a:t>
            </a:r>
          </a:p>
          <a:p>
            <a:endParaRPr lang="en-US" altLang="en-US" dirty="0"/>
          </a:p>
          <a:p>
            <a:r>
              <a:rPr lang="en-US" altLang="en-US" b="1" dirty="0"/>
              <a:t>Genesis 3:1-7</a:t>
            </a:r>
            <a:r>
              <a:rPr lang="en-US" altLang="en-US" dirty="0"/>
              <a:t> – “3 Now the serpent was more subtle than any beast of the field which Jehovah God had made. And he said unto the woman, Yea, hath God said, Ye shall not eat of any tree of the garden? 2 And the woman said unto the serpent, Of the fruit of the trees of the garden we may eat: 3 but of the fruit of the tree which is in the midst of the garden, God hath said, </a:t>
            </a:r>
            <a:r>
              <a:rPr lang="en-US" altLang="en-US" b="1" dirty="0"/>
              <a:t>Ye shall not eat of it</a:t>
            </a:r>
            <a:r>
              <a:rPr lang="en-US" altLang="en-US" dirty="0"/>
              <a:t>, neither shall ye touch it, lest ye die. 4 And the serpent said unto the woman, </a:t>
            </a:r>
            <a:r>
              <a:rPr lang="en-US" altLang="en-US" b="1" dirty="0"/>
              <a:t>Ye shall not surely die</a:t>
            </a:r>
            <a:r>
              <a:rPr lang="en-US" altLang="en-US" dirty="0"/>
              <a:t>: 5 for God doth know that in the day ye eat thereof, then your eyes shall be opened, and ye shall be as God, knowing good and evil. 6 And when the woman saw that the tree was good for food, and that it was a delight to the eyes, and that the tree was to be desired to make one wise, </a:t>
            </a:r>
            <a:r>
              <a:rPr lang="en-US" altLang="en-US" b="1" dirty="0"/>
              <a:t>she took of the fruit</a:t>
            </a:r>
            <a:r>
              <a:rPr lang="en-US" altLang="en-US" dirty="0"/>
              <a:t> thereof, and did eat; and she gave also unto her husband with her, and he did eat. 7 And the eyes of them both were opened, and they knew that they were naked; and they sewed fig-leaves together, and made themselves aprons.”</a:t>
            </a:r>
          </a:p>
          <a:p>
            <a:endParaRPr lang="en-US" altLang="en-US" dirty="0"/>
          </a:p>
          <a:p>
            <a:r>
              <a:rPr lang="en-US" altLang="en-US" b="1" dirty="0"/>
              <a:t>Galatians 5:19-21</a:t>
            </a:r>
            <a:r>
              <a:rPr lang="en-US" altLang="en-US" dirty="0"/>
              <a:t> – “19 Now </a:t>
            </a:r>
            <a:r>
              <a:rPr lang="en-US" altLang="en-US" b="1" dirty="0"/>
              <a:t>the works of the flesh</a:t>
            </a:r>
            <a:r>
              <a:rPr lang="en-US" altLang="en-US" dirty="0"/>
              <a:t> are manifest, which are (these): fornication, uncleanness, lasciviousness, 20 idolatry, sorcery, enmities, strife, jealousies, wraths, factions, divisions, parties, 21 envyings, drunkenness, revellings, and such like; of which I forewarn you, even as I did forewarn you, that they who practise such things shall not inherit the kingdom of God.”</a:t>
            </a:r>
          </a:p>
        </p:txBody>
      </p:sp>
      <p:sp>
        <p:nvSpPr>
          <p:cNvPr id="2" name="Date Placeholder 1">
            <a:extLst>
              <a:ext uri="{FF2B5EF4-FFF2-40B4-BE49-F238E27FC236}">
                <a16:creationId xmlns:a16="http://schemas.microsoft.com/office/drawing/2014/main" id="{273751FF-B355-FE0B-304E-F2A556CAF0C6}"/>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9128CEBE-AD50-F54C-E289-F559B4D1C169}"/>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3423E795-B2E0-9721-6EAA-814BB5DFCBBE}"/>
              </a:ext>
            </a:extLst>
          </p:cNvPr>
          <p:cNvSpPr>
            <a:spLocks noGrp="1" noChangeArrowheads="1"/>
          </p:cNvSpPr>
          <p:nvPr>
            <p:ph type="sldNum" sz="quarter" idx="5"/>
          </p:nvPr>
        </p:nvSpPr>
        <p:spPr>
          <a:ln/>
        </p:spPr>
        <p:txBody>
          <a:bodyPr/>
          <a:lstStyle/>
          <a:p>
            <a:fld id="{C6D8E125-706A-42FF-BE73-609D11ADC613}" type="slidenum">
              <a:rPr lang="en-US" altLang="en-US"/>
              <a:pPr/>
              <a:t>4</a:t>
            </a:fld>
            <a:endParaRPr lang="en-US" altLang="en-US"/>
          </a:p>
        </p:txBody>
      </p:sp>
      <p:sp>
        <p:nvSpPr>
          <p:cNvPr id="16386" name="Rectangle 2">
            <a:extLst>
              <a:ext uri="{FF2B5EF4-FFF2-40B4-BE49-F238E27FC236}">
                <a16:creationId xmlns:a16="http://schemas.microsoft.com/office/drawing/2014/main" id="{7C5BCAEE-B316-3EDE-12A7-E342CE04E1DA}"/>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463041AE-9ACA-7B1D-5BD0-63E9E3B1C153}"/>
              </a:ext>
            </a:extLst>
          </p:cNvPr>
          <p:cNvSpPr>
            <a:spLocks noGrp="1" noChangeArrowheads="1"/>
          </p:cNvSpPr>
          <p:nvPr>
            <p:ph type="body" idx="1"/>
          </p:nvPr>
        </p:nvSpPr>
        <p:spPr/>
        <p:txBody>
          <a:bodyPr/>
          <a:lstStyle/>
          <a:p>
            <a:r>
              <a:rPr lang="en-US" altLang="en-US" b="1" dirty="0"/>
              <a:t>James 4:17</a:t>
            </a:r>
            <a:r>
              <a:rPr lang="en-US" altLang="en-US" dirty="0"/>
              <a:t> – “To him therefore that knoweth to do good, and </a:t>
            </a:r>
            <a:r>
              <a:rPr lang="en-US" altLang="en-US" b="1" dirty="0"/>
              <a:t>doeth it not</a:t>
            </a:r>
            <a:r>
              <a:rPr lang="en-US" altLang="en-US" dirty="0"/>
              <a:t>, to him it is sin.”</a:t>
            </a:r>
          </a:p>
          <a:p>
            <a:endParaRPr lang="en-US" altLang="en-US" dirty="0"/>
          </a:p>
          <a:p>
            <a:r>
              <a:rPr lang="en-US" altLang="en-US" b="1" dirty="0"/>
              <a:t>Luke 7:29-30</a:t>
            </a:r>
            <a:r>
              <a:rPr lang="en-US" altLang="en-US" dirty="0"/>
              <a:t> – “29 And all the people when they heard, and the publicans, justified God, being baptized with the baptism of John. 30 But the Pharisees and the lawyers </a:t>
            </a:r>
            <a:r>
              <a:rPr lang="en-US" altLang="en-US" b="1" dirty="0"/>
              <a:t>rejected for themselves the counsel of God</a:t>
            </a:r>
            <a:r>
              <a:rPr lang="en-US" altLang="en-US" dirty="0"/>
              <a:t>, being not baptized of him.”</a:t>
            </a:r>
          </a:p>
          <a:p>
            <a:endParaRPr lang="en-US" altLang="en-US" dirty="0"/>
          </a:p>
          <a:p>
            <a:r>
              <a:rPr lang="en-US" altLang="en-US" b="1" dirty="0"/>
              <a:t>Hebrews 10:24-27</a:t>
            </a:r>
            <a:r>
              <a:rPr lang="en-US" altLang="en-US" dirty="0"/>
              <a:t> – “24 and </a:t>
            </a:r>
            <a:r>
              <a:rPr lang="en-US" altLang="en-US" b="1" dirty="0"/>
              <a:t>let us consider one another</a:t>
            </a:r>
            <a:r>
              <a:rPr lang="en-US" altLang="en-US" dirty="0"/>
              <a:t> to provoke unto love and good works; 25 </a:t>
            </a:r>
            <a:r>
              <a:rPr lang="en-US" altLang="en-US" b="1" dirty="0"/>
              <a:t>not forsaking our own assembling together</a:t>
            </a:r>
            <a:r>
              <a:rPr lang="en-US" altLang="en-US" dirty="0"/>
              <a:t>, as the custom of some is, but exhorting (one another); and so much the more, as ye see the day drawing nigh. 26 For if we sin wilfully after that we have received the knowledge of the truth, there remaineth no more a sacrifice for sins, 27 but a certain fearful expectation of judgment, and a fierceness of fire which shall devour the adversaries.”</a:t>
            </a:r>
          </a:p>
          <a:p>
            <a:endParaRPr lang="en-US" altLang="en-US" dirty="0"/>
          </a:p>
          <a:p>
            <a:r>
              <a:rPr lang="en-US" altLang="en-US" i="1" dirty="0"/>
              <a:t>We hurt one another when we do not assemble with the saints.</a:t>
            </a:r>
            <a:endParaRPr lang="en-US" altLang="en-US" i="0" dirty="0"/>
          </a:p>
          <a:p>
            <a:endParaRPr lang="en-US" altLang="en-US" i="0" dirty="0"/>
          </a:p>
          <a:p>
            <a:r>
              <a:rPr lang="en-US" altLang="en-US" b="1" i="0" dirty="0"/>
              <a:t>Luke 16:29-31</a:t>
            </a:r>
            <a:r>
              <a:rPr lang="en-US" altLang="en-US" i="0" dirty="0"/>
              <a:t> – “29 But Abraham saith, They have Moses and the prophets; </a:t>
            </a:r>
            <a:r>
              <a:rPr lang="en-US" altLang="en-US" b="1" i="0" dirty="0"/>
              <a:t>let them hear them</a:t>
            </a:r>
            <a:r>
              <a:rPr lang="en-US" altLang="en-US" i="0" dirty="0"/>
              <a:t>. 30 And he said, Nay, father Abraham: but if one go to them from the dead, they will repent. 31 And he said unto him, If they hear not Moses and the prophets, neither will they be persuaded, if one rise from the dead.”</a:t>
            </a:r>
          </a:p>
          <a:p>
            <a:endParaRPr lang="en-US" altLang="en-US" i="0" dirty="0"/>
          </a:p>
          <a:p>
            <a:r>
              <a:rPr lang="en-US" altLang="en-US" b="1" i="0" dirty="0"/>
              <a:t>Acts 10:1-2</a:t>
            </a:r>
            <a:r>
              <a:rPr lang="en-US" altLang="en-US" i="0" dirty="0"/>
              <a:t> – “10 Now (there was) a certain man in Caesarea, Cornelius by name, </a:t>
            </a:r>
            <a:r>
              <a:rPr lang="en-US" altLang="en-US" b="1" i="0" dirty="0"/>
              <a:t>a centurion</a:t>
            </a:r>
            <a:r>
              <a:rPr lang="en-US" altLang="en-US" i="0" dirty="0"/>
              <a:t> of the band called the Italian (band), 2 </a:t>
            </a:r>
            <a:r>
              <a:rPr lang="en-US" altLang="en-US" b="1" i="0" dirty="0"/>
              <a:t>a devout man</a:t>
            </a:r>
            <a:r>
              <a:rPr lang="en-US" altLang="en-US" i="0" dirty="0"/>
              <a:t>, and one that </a:t>
            </a:r>
            <a:r>
              <a:rPr lang="en-US" altLang="en-US" b="1" i="0" dirty="0"/>
              <a:t>feared God</a:t>
            </a:r>
            <a:r>
              <a:rPr lang="en-US" altLang="en-US" i="0" dirty="0"/>
              <a:t> with all his house, who </a:t>
            </a:r>
            <a:r>
              <a:rPr lang="en-US" altLang="en-US" b="1" i="0" dirty="0"/>
              <a:t>gave much alms</a:t>
            </a:r>
            <a:r>
              <a:rPr lang="en-US" altLang="en-US" i="0" dirty="0"/>
              <a:t> to the people, and </a:t>
            </a:r>
            <a:r>
              <a:rPr lang="en-US" altLang="en-US" b="1" i="0" dirty="0"/>
              <a:t>prayed to God always</a:t>
            </a:r>
            <a:r>
              <a:rPr lang="en-US" altLang="en-US" i="0" dirty="0"/>
              <a:t>.”</a:t>
            </a:r>
          </a:p>
          <a:p>
            <a:endParaRPr lang="en-US" altLang="en-US" i="0" dirty="0"/>
          </a:p>
          <a:p>
            <a:r>
              <a:rPr lang="en-US" altLang="en-US" b="1" i="0" dirty="0"/>
              <a:t>Acts 11:12-15</a:t>
            </a:r>
            <a:r>
              <a:rPr lang="en-US" altLang="en-US" i="0" dirty="0"/>
              <a:t> – “12 And the Spirit bade me go with them, making no distinction. And these six brethren also accompanied me; and we entered into the man's house: 13 and he told us how he had seen the angel standing in his house, and saying, Send to Joppa, and fetch Simon, whose surname is Peter; 14 who shall speak unto thee words, </a:t>
            </a:r>
            <a:r>
              <a:rPr lang="en-US" altLang="en-US" b="1" i="0" dirty="0"/>
              <a:t>whereby thou shalt be saved</a:t>
            </a:r>
            <a:r>
              <a:rPr lang="en-US" altLang="en-US" i="0" dirty="0"/>
              <a:t>, thou and all thy house. 15 And as I began to speak, the Holy Spirit fell on them, even as on us at the beginning.”</a:t>
            </a:r>
          </a:p>
        </p:txBody>
      </p:sp>
      <p:sp>
        <p:nvSpPr>
          <p:cNvPr id="2" name="Date Placeholder 1">
            <a:extLst>
              <a:ext uri="{FF2B5EF4-FFF2-40B4-BE49-F238E27FC236}">
                <a16:creationId xmlns:a16="http://schemas.microsoft.com/office/drawing/2014/main" id="{D8B7F513-1CBC-3833-A7B7-58C630AF9EE1}"/>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7AD095F5-0032-AC93-7763-AA6299AF1854}"/>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CD91118-B2D6-7B42-95AA-0CF5B2F22E11}"/>
              </a:ext>
            </a:extLst>
          </p:cNvPr>
          <p:cNvSpPr>
            <a:spLocks noGrp="1" noChangeArrowheads="1"/>
          </p:cNvSpPr>
          <p:nvPr>
            <p:ph type="sldNum" sz="quarter" idx="5"/>
          </p:nvPr>
        </p:nvSpPr>
        <p:spPr>
          <a:ln/>
        </p:spPr>
        <p:txBody>
          <a:bodyPr/>
          <a:lstStyle/>
          <a:p>
            <a:fld id="{09AF2F71-C854-4110-BF12-1AF02FC84D51}" type="slidenum">
              <a:rPr lang="en-US" altLang="en-US"/>
              <a:pPr/>
              <a:t>5</a:t>
            </a:fld>
            <a:endParaRPr lang="en-US" altLang="en-US"/>
          </a:p>
        </p:txBody>
      </p:sp>
      <p:sp>
        <p:nvSpPr>
          <p:cNvPr id="18434" name="Rectangle 2">
            <a:extLst>
              <a:ext uri="{FF2B5EF4-FFF2-40B4-BE49-F238E27FC236}">
                <a16:creationId xmlns:a16="http://schemas.microsoft.com/office/drawing/2014/main" id="{D26EEA5C-2128-C54C-8D60-9B424E72EB95}"/>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4439FC7F-E1E6-CC15-D991-3A6BDFF6A4FC}"/>
              </a:ext>
            </a:extLst>
          </p:cNvPr>
          <p:cNvSpPr>
            <a:spLocks noGrp="1" noChangeArrowheads="1"/>
          </p:cNvSpPr>
          <p:nvPr>
            <p:ph type="body" idx="1"/>
          </p:nvPr>
        </p:nvSpPr>
        <p:spPr/>
        <p:txBody>
          <a:bodyPr/>
          <a:lstStyle/>
          <a:p>
            <a:r>
              <a:rPr lang="en-US" altLang="en-US" b="1" dirty="0"/>
              <a:t>Deuteronomy 4:1-4</a:t>
            </a:r>
            <a:r>
              <a:rPr lang="en-US" altLang="en-US" dirty="0"/>
              <a:t> – “1 And now, O Israel, hearken unto the statutes and unto the ordinances, which I teach you, to do them; that ye may live, and go in and possess the land which Jehovah, the God of your fathers, giveth you. 2 </a:t>
            </a:r>
            <a:r>
              <a:rPr lang="en-US" altLang="en-US" b="1" dirty="0"/>
              <a:t>Ye shall not add unto the word</a:t>
            </a:r>
            <a:r>
              <a:rPr lang="en-US" altLang="en-US" dirty="0"/>
              <a:t> which I command you, neither shall ye diminish from it, that ye may keep the commandments of Jehovah your God which I command you. 3 Your eyes have seen what Jehovah did because of Baal-</a:t>
            </a:r>
            <a:r>
              <a:rPr lang="en-US" altLang="en-US" dirty="0" err="1"/>
              <a:t>peor</a:t>
            </a:r>
            <a:r>
              <a:rPr lang="en-US" altLang="en-US" dirty="0"/>
              <a:t>; for all the men that followed Baal-</a:t>
            </a:r>
            <a:r>
              <a:rPr lang="en-US" altLang="en-US" dirty="0" err="1"/>
              <a:t>peor</a:t>
            </a:r>
            <a:r>
              <a:rPr lang="en-US" altLang="en-US" dirty="0"/>
              <a:t>, Jehovah thy God hath destroyed them from the midst of thee. 4 But ye that did cleave unto Jehovah your God are alive every one of you this day.”</a:t>
            </a:r>
          </a:p>
          <a:p>
            <a:endParaRPr lang="en-US" altLang="en-US" dirty="0"/>
          </a:p>
          <a:p>
            <a:r>
              <a:rPr lang="en-US" altLang="en-US" b="1" dirty="0"/>
              <a:t>Revelation 22:18</a:t>
            </a:r>
            <a:r>
              <a:rPr lang="en-US" altLang="en-US" dirty="0"/>
              <a:t> – “I testify unto every man that heareth the words of the prophecy of this book, </a:t>
            </a:r>
            <a:r>
              <a:rPr lang="en-US" altLang="en-US" b="1" dirty="0"/>
              <a:t>if any man shall add unto them</a:t>
            </a:r>
            <a:r>
              <a:rPr lang="en-US" altLang="en-US" dirty="0"/>
              <a:t>, God shall add unto him the plagues which are written in this book”</a:t>
            </a:r>
          </a:p>
          <a:p>
            <a:endParaRPr lang="en-US" altLang="en-US" dirty="0"/>
          </a:p>
          <a:p>
            <a:r>
              <a:rPr lang="en-US" altLang="en-US" b="1" dirty="0"/>
              <a:t>Ephesians 5:19</a:t>
            </a:r>
            <a:r>
              <a:rPr lang="en-US" altLang="en-US" dirty="0"/>
              <a:t> – “</a:t>
            </a:r>
            <a:r>
              <a:rPr lang="en-US" altLang="en-US" b="1" dirty="0"/>
              <a:t>speaking one to another in psalms and hymns and spiritual songs</a:t>
            </a:r>
            <a:r>
              <a:rPr lang="en-US" altLang="en-US" dirty="0"/>
              <a:t>, singing and making melody with your heart to the Lord”</a:t>
            </a:r>
          </a:p>
          <a:p>
            <a:endParaRPr lang="en-US" altLang="en-US" dirty="0"/>
          </a:p>
          <a:p>
            <a:r>
              <a:rPr lang="en-US" altLang="en-US" b="1" dirty="0"/>
              <a:t>Colossians 2:12</a:t>
            </a:r>
            <a:r>
              <a:rPr lang="en-US" altLang="en-US" dirty="0"/>
              <a:t> – “having been </a:t>
            </a:r>
            <a:r>
              <a:rPr lang="en-US" altLang="en-US" b="1" dirty="0"/>
              <a:t>buried with him in baptism</a:t>
            </a:r>
            <a:r>
              <a:rPr lang="en-US" altLang="en-US" dirty="0"/>
              <a:t>, wherein ye were also raised with him through faith in the working of God, who raised him from the dead.”</a:t>
            </a:r>
          </a:p>
          <a:p>
            <a:endParaRPr lang="en-US" altLang="en-US" dirty="0"/>
          </a:p>
          <a:p>
            <a:r>
              <a:rPr lang="en-US" altLang="en-US" b="1" dirty="0"/>
              <a:t>I Peter 5:1-3</a:t>
            </a:r>
            <a:r>
              <a:rPr lang="en-US" altLang="en-US" dirty="0"/>
              <a:t> – “1 The </a:t>
            </a:r>
            <a:r>
              <a:rPr lang="en-US" altLang="en-US" b="1" dirty="0"/>
              <a:t>elders among you</a:t>
            </a:r>
            <a:r>
              <a:rPr lang="en-US" altLang="en-US" dirty="0"/>
              <a:t> I exhort, who am a fellow-elder, and a witness of the sufferings of Christ, who am also a partaker of the glory that shall be revealed: 2 Tend the flock of God which is among you, exercising the oversight, not of constraint, but willingly, according to (the will of) God; nor yet for filthy lucre, but of a ready mind; 3 neither as lording it over the charge allotted to you, but </a:t>
            </a:r>
            <a:r>
              <a:rPr lang="en-US" altLang="en-US" b="1" dirty="0"/>
              <a:t>making yourselves ensamples</a:t>
            </a:r>
            <a:r>
              <a:rPr lang="en-US" altLang="en-US" dirty="0"/>
              <a:t> to the flock.”</a:t>
            </a:r>
          </a:p>
        </p:txBody>
      </p:sp>
      <p:sp>
        <p:nvSpPr>
          <p:cNvPr id="2" name="Date Placeholder 1">
            <a:extLst>
              <a:ext uri="{FF2B5EF4-FFF2-40B4-BE49-F238E27FC236}">
                <a16:creationId xmlns:a16="http://schemas.microsoft.com/office/drawing/2014/main" id="{5B23DD79-429D-DF6E-4081-47EACE32FADD}"/>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12A2F5B6-512E-7211-00B2-551BA3B27C1C}"/>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ED33C839-B101-24B9-2113-179A7CB3A04D}"/>
              </a:ext>
            </a:extLst>
          </p:cNvPr>
          <p:cNvSpPr>
            <a:spLocks noGrp="1" noChangeArrowheads="1"/>
          </p:cNvSpPr>
          <p:nvPr>
            <p:ph type="sldNum" sz="quarter" idx="5"/>
          </p:nvPr>
        </p:nvSpPr>
        <p:spPr>
          <a:ln/>
        </p:spPr>
        <p:txBody>
          <a:bodyPr/>
          <a:lstStyle/>
          <a:p>
            <a:fld id="{1A90EF0E-F92B-41D0-9604-EC25E591764F}" type="slidenum">
              <a:rPr lang="en-US" altLang="en-US"/>
              <a:pPr/>
              <a:t>6</a:t>
            </a:fld>
            <a:endParaRPr lang="en-US" altLang="en-US"/>
          </a:p>
        </p:txBody>
      </p:sp>
      <p:sp>
        <p:nvSpPr>
          <p:cNvPr id="20482" name="Rectangle 2">
            <a:extLst>
              <a:ext uri="{FF2B5EF4-FFF2-40B4-BE49-F238E27FC236}">
                <a16:creationId xmlns:a16="http://schemas.microsoft.com/office/drawing/2014/main" id="{E137E5E6-E4FC-B744-A999-5BD6CC22E209}"/>
              </a:ext>
            </a:extLst>
          </p:cNvPr>
          <p:cNvSpPr>
            <a:spLocks noGrp="1" noRot="1" noChangeAspect="1" noChangeArrowheads="1" noTextEdit="1"/>
          </p:cNvSpPr>
          <p:nvPr>
            <p:ph type="sldImg"/>
          </p:nvPr>
        </p:nvSpPr>
        <p:spPr>
          <a:ln/>
        </p:spPr>
      </p:sp>
      <p:sp>
        <p:nvSpPr>
          <p:cNvPr id="20483" name="Rectangle 3">
            <a:extLst>
              <a:ext uri="{FF2B5EF4-FFF2-40B4-BE49-F238E27FC236}">
                <a16:creationId xmlns:a16="http://schemas.microsoft.com/office/drawing/2014/main" id="{DF15B2BB-75D2-F1DD-89E1-0BDD93126337}"/>
              </a:ext>
            </a:extLst>
          </p:cNvPr>
          <p:cNvSpPr>
            <a:spLocks noGrp="1" noChangeArrowheads="1"/>
          </p:cNvSpPr>
          <p:nvPr>
            <p:ph type="body" idx="1"/>
          </p:nvPr>
        </p:nvSpPr>
        <p:spPr/>
        <p:txBody>
          <a:bodyPr/>
          <a:lstStyle/>
          <a:p>
            <a:r>
              <a:rPr lang="en-US" altLang="en-US" b="1" dirty="0"/>
              <a:t>Deuteronomy 4:1-4</a:t>
            </a:r>
            <a:r>
              <a:rPr lang="en-US" altLang="en-US" dirty="0"/>
              <a:t> – “1 And now, O Israel, hearken unto the statutes and unto the ordinances, which I teach you, to do them; that ye may live, and go in and possess the land which Jehovah, the God of your fathers, giveth you. 2 </a:t>
            </a:r>
            <a:r>
              <a:rPr lang="en-US" altLang="en-US" b="0" dirty="0"/>
              <a:t>Ye shall not add unto the word </a:t>
            </a:r>
            <a:r>
              <a:rPr lang="en-US" altLang="en-US" dirty="0"/>
              <a:t>which I command you, </a:t>
            </a:r>
            <a:r>
              <a:rPr lang="en-US" altLang="en-US" b="1" dirty="0"/>
              <a:t>neither shall ye diminish from it</a:t>
            </a:r>
            <a:r>
              <a:rPr lang="en-US" altLang="en-US" dirty="0"/>
              <a:t>, that ye may keep the commandments of Jehovah your God which I command you. 3 Your eyes have seen what Jehovah did because of Baal-</a:t>
            </a:r>
            <a:r>
              <a:rPr lang="en-US" altLang="en-US" dirty="0" err="1"/>
              <a:t>peor</a:t>
            </a:r>
            <a:r>
              <a:rPr lang="en-US" altLang="en-US" dirty="0"/>
              <a:t>; for all the men that followed Baal-</a:t>
            </a:r>
            <a:r>
              <a:rPr lang="en-US" altLang="en-US" dirty="0" err="1"/>
              <a:t>peor</a:t>
            </a:r>
            <a:r>
              <a:rPr lang="en-US" altLang="en-US" dirty="0"/>
              <a:t>, Jehovah thy God hath destroyed them from the midst of thee. 4 But ye that did cleave unto Jehovah your God are alive every one of you this day.”</a:t>
            </a:r>
          </a:p>
          <a:p>
            <a:endParaRPr lang="en-US" altLang="en-US" dirty="0"/>
          </a:p>
          <a:p>
            <a:r>
              <a:rPr lang="en-US" altLang="en-US" b="1" dirty="0"/>
              <a:t>Revelation 22:19</a:t>
            </a:r>
            <a:r>
              <a:rPr lang="en-US" altLang="en-US" dirty="0"/>
              <a:t> – “and </a:t>
            </a:r>
            <a:r>
              <a:rPr lang="en-US" altLang="en-US" b="1" dirty="0"/>
              <a:t>if any man shall take away from the words of the book of this prophecy</a:t>
            </a:r>
            <a:r>
              <a:rPr lang="en-US" altLang="en-US" dirty="0"/>
              <a:t>, God shall take away his part from the tree of life, and out of the holy city, which are written in this book.”</a:t>
            </a:r>
          </a:p>
          <a:p>
            <a:endParaRPr lang="en-US" altLang="en-US" dirty="0"/>
          </a:p>
          <a:p>
            <a:r>
              <a:rPr lang="en-US" altLang="en-US" b="1" dirty="0"/>
              <a:t>Hebrews 5:8-9</a:t>
            </a:r>
            <a:r>
              <a:rPr lang="en-US" altLang="en-US" dirty="0"/>
              <a:t> – “8 though he was a Son, yet learned obedience by the things which he suffered; 9 and having been made perfect, he became unto </a:t>
            </a:r>
            <a:r>
              <a:rPr lang="en-US" altLang="en-US" b="1" dirty="0"/>
              <a:t>all them that obey him</a:t>
            </a:r>
            <a:r>
              <a:rPr lang="en-US" altLang="en-US" dirty="0"/>
              <a:t> the author of eternal salvation”</a:t>
            </a:r>
          </a:p>
          <a:p>
            <a:endParaRPr lang="en-US" altLang="en-US" dirty="0"/>
          </a:p>
          <a:p>
            <a:r>
              <a:rPr lang="en-US" altLang="en-US" b="1" dirty="0"/>
              <a:t>Matthew 5:31-32</a:t>
            </a:r>
            <a:r>
              <a:rPr lang="en-US" altLang="en-US" dirty="0"/>
              <a:t> – “31 It was said also, </a:t>
            </a:r>
            <a:r>
              <a:rPr lang="en-US" altLang="en-US" b="1" dirty="0"/>
              <a:t>Whosoever shall put away</a:t>
            </a:r>
            <a:r>
              <a:rPr lang="en-US" altLang="en-US" dirty="0"/>
              <a:t> his wife, let him give her a writing of divorcement: 32 but I say unto you, that every one that putteth away his wife, saving for the cause of fornication, maketh her an adulteress: and whosoever shall marry her when she is put away committeth adultery.”</a:t>
            </a:r>
          </a:p>
        </p:txBody>
      </p:sp>
      <p:sp>
        <p:nvSpPr>
          <p:cNvPr id="2" name="Date Placeholder 1">
            <a:extLst>
              <a:ext uri="{FF2B5EF4-FFF2-40B4-BE49-F238E27FC236}">
                <a16:creationId xmlns:a16="http://schemas.microsoft.com/office/drawing/2014/main" id="{87C3AFC2-D4BD-BDCA-AE76-5D629F53B94C}"/>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CCA16E49-9D71-5E5E-D7C6-07B0A3F09F04}"/>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E7D1D5E-C95F-EF63-6098-7A9781EF46BC}"/>
              </a:ext>
            </a:extLst>
          </p:cNvPr>
          <p:cNvSpPr>
            <a:spLocks noGrp="1" noChangeArrowheads="1"/>
          </p:cNvSpPr>
          <p:nvPr>
            <p:ph type="sldNum" sz="quarter" idx="5"/>
          </p:nvPr>
        </p:nvSpPr>
        <p:spPr>
          <a:ln/>
        </p:spPr>
        <p:txBody>
          <a:bodyPr/>
          <a:lstStyle/>
          <a:p>
            <a:fld id="{17829024-E03B-48AA-9E66-4F989553263F}" type="slidenum">
              <a:rPr lang="en-US" altLang="en-US"/>
              <a:pPr/>
              <a:t>7</a:t>
            </a:fld>
            <a:endParaRPr lang="en-US" altLang="en-US"/>
          </a:p>
        </p:txBody>
      </p:sp>
      <p:sp>
        <p:nvSpPr>
          <p:cNvPr id="22530" name="Rectangle 2">
            <a:extLst>
              <a:ext uri="{FF2B5EF4-FFF2-40B4-BE49-F238E27FC236}">
                <a16:creationId xmlns:a16="http://schemas.microsoft.com/office/drawing/2014/main" id="{CB202A90-D556-39A0-E1AC-493519BE0C35}"/>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C9006471-0B98-37E6-B394-7C03EE580ADA}"/>
              </a:ext>
            </a:extLst>
          </p:cNvPr>
          <p:cNvSpPr>
            <a:spLocks noGrp="1" noChangeArrowheads="1"/>
          </p:cNvSpPr>
          <p:nvPr>
            <p:ph type="body" idx="1"/>
          </p:nvPr>
        </p:nvSpPr>
        <p:spPr/>
        <p:txBody>
          <a:bodyPr/>
          <a:lstStyle/>
          <a:p>
            <a:r>
              <a:rPr lang="en-US" altLang="en-US" b="1" dirty="0"/>
              <a:t>Mark 7:6</a:t>
            </a:r>
            <a:r>
              <a:rPr lang="en-US" altLang="en-US" dirty="0"/>
              <a:t> – “And he said unto them, Well did Isaiah prophesy of you hypocrites, as it is written, This people honoreth me with their lips, But </a:t>
            </a:r>
            <a:r>
              <a:rPr lang="en-US" altLang="en-US" b="1" dirty="0"/>
              <a:t>their heart is far from me</a:t>
            </a:r>
            <a:r>
              <a:rPr lang="en-US" altLang="en-US" dirty="0"/>
              <a:t>.”</a:t>
            </a:r>
          </a:p>
          <a:p>
            <a:endParaRPr lang="en-US" altLang="en-US" dirty="0"/>
          </a:p>
          <a:p>
            <a:r>
              <a:rPr lang="en-US" altLang="en-US" b="1" dirty="0"/>
              <a:t>Luke 18:9-14</a:t>
            </a:r>
            <a:r>
              <a:rPr lang="en-US" altLang="en-US" dirty="0"/>
              <a:t> – “9 And he spake also this parable unto certain who </a:t>
            </a:r>
            <a:r>
              <a:rPr lang="en-US" altLang="en-US" b="1" dirty="0"/>
              <a:t>trusted in themselves</a:t>
            </a:r>
            <a:r>
              <a:rPr lang="en-US" altLang="en-US" dirty="0"/>
              <a:t> that they were righteous, and set all others at nought: 10 Two men went up into the temple to pray; the one a Pharisee, and the other a publican. 11 The Pharisee stood and prayed thus with himself, God, I thank thee, that I am not as the rest of men, extortioners, unjust, adulterers, or even as this publican. 12 I fast twice in the week; I give tithes of all that I get. 13 But the publican, standing afar off, would not lift up so much as his eyes unto heaven, but smote his breast, saying, God, be thou merciful to me a sinner. 14 I say unto you, This man went down to his house justified rather than the other: for every one that exalteth himself shall be humbled; but he that humbleth himself shall be exalted.”</a:t>
            </a:r>
          </a:p>
          <a:p>
            <a:endParaRPr lang="en-US" altLang="en-US" dirty="0"/>
          </a:p>
          <a:p>
            <a:r>
              <a:rPr lang="en-US" altLang="en-US" b="1" dirty="0"/>
              <a:t>I Samuel 15:22-23</a:t>
            </a:r>
            <a:r>
              <a:rPr lang="en-US" altLang="en-US" dirty="0"/>
              <a:t> – “22 And Samuel said, Hath Jehovah as great delight in burnt-offerings and sacrifices, as in obeying the voice of Jehovah? Behold, to obey is better than sacrifice, and to hearken than the fat of rams. 23 For rebellion is as the sin of witchcraft, and stubbornness is as idolatry and teraphim. Because thou hast rejected the word of Jehovah, he hath also </a:t>
            </a:r>
            <a:r>
              <a:rPr lang="en-US" altLang="en-US" b="1" dirty="0"/>
              <a:t>rejected thee from being king</a:t>
            </a:r>
            <a:r>
              <a:rPr lang="en-US" altLang="en-US" dirty="0"/>
              <a:t>.”</a:t>
            </a:r>
          </a:p>
          <a:p>
            <a:endParaRPr lang="en-US" altLang="en-US" dirty="0"/>
          </a:p>
          <a:p>
            <a:r>
              <a:rPr lang="en-US" altLang="en-US" b="1" dirty="0"/>
              <a:t>Romans 6:16-18</a:t>
            </a:r>
            <a:r>
              <a:rPr lang="en-US" altLang="en-US" dirty="0"/>
              <a:t> – “16 Know ye not, that to whom ye present yourselves (as) servants unto obedience, his servants ye are whom ye obey; whether of sin unto death, or of obedience unto righteousness? 17 But thanks be to God, that, whereas ye were servants of sin, ye became obedient from the heart to that form of teaching whereunto ye were delivered; 18 and being made free from sin, ye became </a:t>
            </a:r>
            <a:r>
              <a:rPr lang="en-US" altLang="en-US" b="1" dirty="0"/>
              <a:t>servants of righteousness</a:t>
            </a:r>
            <a:r>
              <a:rPr lang="en-US" altLang="en-US" dirty="0"/>
              <a:t>.”</a:t>
            </a:r>
          </a:p>
          <a:p>
            <a:endParaRPr lang="en-US" altLang="en-US" dirty="0"/>
          </a:p>
          <a:p>
            <a:r>
              <a:rPr lang="en-US" altLang="en-US" b="1" dirty="0"/>
              <a:t>Revelation 2:1-7</a:t>
            </a:r>
            <a:r>
              <a:rPr lang="en-US" altLang="en-US" dirty="0"/>
              <a:t> – “1 To the angel of the church in Ephesus write: These things saith he that holdeth the seven stars in his right hand, he that walketh in the midst of the seven golden candlesticks: 2 I know thy works, and thy toil and patience, and that thou canst not bear evil men, and didst try them that call themselves apostles, and they are not, and didst find them false; 3 and thou hast patience and didst bear for my name's sake, and hast not grown weary. 4 But I have (this) against thee, that thou didst leave thy first love. 5 Remember therefore whence thou art fallen, and repent and do the first works; or else I come to thee, and will move thy candlestick out of its place, except thou repent. 6 But this thou hast, that thou hatest the works of the Nicolaitans, which I also hate. 7 He that hath an ear, let him hear what the Spirit saith to the churches. </a:t>
            </a:r>
            <a:r>
              <a:rPr lang="en-US" altLang="en-US" b="1" dirty="0"/>
              <a:t>To him that overcometh</a:t>
            </a:r>
            <a:r>
              <a:rPr lang="en-US" altLang="en-US" dirty="0"/>
              <a:t>, to him will I give to eat of the tree of life, which is in the Paradise of God.”</a:t>
            </a:r>
          </a:p>
        </p:txBody>
      </p:sp>
      <p:sp>
        <p:nvSpPr>
          <p:cNvPr id="2" name="Date Placeholder 1">
            <a:extLst>
              <a:ext uri="{FF2B5EF4-FFF2-40B4-BE49-F238E27FC236}">
                <a16:creationId xmlns:a16="http://schemas.microsoft.com/office/drawing/2014/main" id="{D04469ED-5022-FE32-48ED-91DE5A6BF74B}"/>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A9FB0497-716B-8899-2259-A4A5F4314B39}"/>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ABABB2E7-7C05-CBC2-90E4-CC355EFED1B8}"/>
              </a:ext>
            </a:extLst>
          </p:cNvPr>
          <p:cNvSpPr>
            <a:spLocks noGrp="1" noChangeArrowheads="1"/>
          </p:cNvSpPr>
          <p:nvPr>
            <p:ph type="sldNum" sz="quarter" idx="5"/>
          </p:nvPr>
        </p:nvSpPr>
        <p:spPr>
          <a:ln/>
        </p:spPr>
        <p:txBody>
          <a:bodyPr/>
          <a:lstStyle/>
          <a:p>
            <a:fld id="{E4B92C99-2E93-46D8-B532-A8ABD7658D1A}" type="slidenum">
              <a:rPr lang="en-US" altLang="en-US"/>
              <a:pPr/>
              <a:t>8</a:t>
            </a:fld>
            <a:endParaRPr lang="en-US" altLang="en-US"/>
          </a:p>
        </p:txBody>
      </p:sp>
      <p:sp>
        <p:nvSpPr>
          <p:cNvPr id="24578" name="Rectangle 2">
            <a:extLst>
              <a:ext uri="{FF2B5EF4-FFF2-40B4-BE49-F238E27FC236}">
                <a16:creationId xmlns:a16="http://schemas.microsoft.com/office/drawing/2014/main" id="{57729F8F-BAC2-38A4-D4B7-6B0308E2A4DD}"/>
              </a:ext>
            </a:extLst>
          </p:cNvPr>
          <p:cNvSpPr>
            <a:spLocks noGrp="1" noRot="1" noChangeAspect="1" noChangeArrowheads="1" noTextEdit="1"/>
          </p:cNvSpPr>
          <p:nvPr>
            <p:ph type="sldImg"/>
          </p:nvPr>
        </p:nvSpPr>
        <p:spPr>
          <a:ln/>
        </p:spPr>
      </p:sp>
      <p:sp>
        <p:nvSpPr>
          <p:cNvPr id="24579" name="Rectangle 3">
            <a:extLst>
              <a:ext uri="{FF2B5EF4-FFF2-40B4-BE49-F238E27FC236}">
                <a16:creationId xmlns:a16="http://schemas.microsoft.com/office/drawing/2014/main" id="{52F4AB9E-38B0-2B1D-5F6C-18E2ABA90E89}"/>
              </a:ext>
            </a:extLst>
          </p:cNvPr>
          <p:cNvSpPr>
            <a:spLocks noGrp="1" noChangeArrowheads="1"/>
          </p:cNvSpPr>
          <p:nvPr>
            <p:ph type="body" idx="1"/>
          </p:nvPr>
        </p:nvSpPr>
        <p:spPr/>
        <p:txBody>
          <a:bodyPr/>
          <a:lstStyle/>
          <a:p>
            <a:r>
              <a:rPr lang="en-US" altLang="en-US" b="1" dirty="0"/>
              <a:t>Leviticus 10:1-3</a:t>
            </a:r>
            <a:r>
              <a:rPr lang="en-US" altLang="en-US" dirty="0"/>
              <a:t> – “1 And Nadab and Abihu, the sons of Aaron, took each of them his censer, and put fire therein, and laid incense thereon, and </a:t>
            </a:r>
            <a:r>
              <a:rPr lang="en-US" altLang="en-US" b="1" dirty="0"/>
              <a:t>offered strange fire</a:t>
            </a:r>
            <a:r>
              <a:rPr lang="en-US" altLang="en-US" dirty="0"/>
              <a:t> before Jehovah, </a:t>
            </a:r>
            <a:r>
              <a:rPr lang="en-US" altLang="en-US" b="1" dirty="0"/>
              <a:t>which he had not commanded them</a:t>
            </a:r>
            <a:r>
              <a:rPr lang="en-US" altLang="en-US" dirty="0"/>
              <a:t>. 2 And there came forth fire from before Jehovah, and devoured them, and they died before Jehovah. 3 Then Moses said unto Aaron, This is it that Jehovah spake, saying, I will be sanctified in them that come nigh me, and before all the people I will be glorified. And Aaron held his peace.”</a:t>
            </a:r>
          </a:p>
          <a:p>
            <a:endParaRPr lang="en-US" altLang="en-US" dirty="0"/>
          </a:p>
          <a:p>
            <a:r>
              <a:rPr lang="en-US" altLang="en-US" b="1" dirty="0"/>
              <a:t>Leviticus 16:12-13</a:t>
            </a:r>
            <a:r>
              <a:rPr lang="en-US" altLang="en-US" dirty="0"/>
              <a:t> – “12 and he shall take </a:t>
            </a:r>
            <a:r>
              <a:rPr lang="en-US" altLang="en-US" b="1" dirty="0"/>
              <a:t>a censer full of coals of fire from off the altar</a:t>
            </a:r>
            <a:r>
              <a:rPr lang="en-US" altLang="en-US" dirty="0"/>
              <a:t> before Jehovah, and his hands full of sweet incense beaten small, and bring it within the veil: 13 and he shall put the incense upon the fire before Jehovah, that the cloud of the incense may cover the mercy-seat that is upon the testimony, that he die not”</a:t>
            </a:r>
          </a:p>
          <a:p>
            <a:endParaRPr lang="en-US" altLang="en-US" dirty="0"/>
          </a:p>
          <a:p>
            <a:r>
              <a:rPr lang="en-US" altLang="en-US" b="1" dirty="0"/>
              <a:t>Acts 8:35-39</a:t>
            </a:r>
            <a:r>
              <a:rPr lang="en-US" altLang="en-US" dirty="0"/>
              <a:t> – “35 And Philip opened his mouth, and beginning </a:t>
            </a:r>
            <a:r>
              <a:rPr lang="en-US" altLang="en-US" b="1" dirty="0"/>
              <a:t>from this Scripture, preached unto him Jesus</a:t>
            </a:r>
            <a:r>
              <a:rPr lang="en-US" altLang="en-US" dirty="0"/>
              <a:t>. 36 And as they went on the way, they came unto </a:t>
            </a:r>
            <a:r>
              <a:rPr lang="en-US" altLang="en-US" b="1" dirty="0"/>
              <a:t>a certain water</a:t>
            </a:r>
            <a:r>
              <a:rPr lang="en-US" altLang="en-US" dirty="0"/>
              <a:t>; and the eunuch saith, Behold, (here is) water; what doth hinder me to be baptized? 37 (And Philip said, If thou believest with all thy heart, thou mayest. And he answered and said, I believe that Jesus Christ is the Son of God.) 38 And he commanded the chariot to stand still: and </a:t>
            </a:r>
            <a:r>
              <a:rPr lang="en-US" altLang="en-US" b="1" dirty="0"/>
              <a:t>they both went down into the water</a:t>
            </a:r>
            <a:r>
              <a:rPr lang="en-US" altLang="en-US" dirty="0"/>
              <a:t>, both Philip and the eunuch, and he baptized him. 39 And when </a:t>
            </a:r>
            <a:r>
              <a:rPr lang="en-US" altLang="en-US" b="1" dirty="0"/>
              <a:t>they came up out of the water</a:t>
            </a:r>
            <a:r>
              <a:rPr lang="en-US" altLang="en-US" dirty="0"/>
              <a:t>, the Spirit of the Lord caught away Philip; and the eunuch saw him no more, for he went on his way rejoicing.”</a:t>
            </a:r>
          </a:p>
        </p:txBody>
      </p:sp>
      <p:sp>
        <p:nvSpPr>
          <p:cNvPr id="2" name="Date Placeholder 1">
            <a:extLst>
              <a:ext uri="{FF2B5EF4-FFF2-40B4-BE49-F238E27FC236}">
                <a16:creationId xmlns:a16="http://schemas.microsoft.com/office/drawing/2014/main" id="{7127A2E0-D9A8-7A2C-4292-A77A84EA9CD4}"/>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8088202D-8871-09BF-95B1-C44137EC3932}"/>
              </a:ext>
            </a:extLst>
          </p:cNvPr>
          <p:cNvSpPr>
            <a:spLocks noGrp="1"/>
          </p:cNvSpPr>
          <p:nvPr>
            <p:ph type="ftr" sz="quarter" idx="4"/>
          </p:nvPr>
        </p:nvSpPr>
        <p:spPr/>
        <p:txBody>
          <a:bodyPr/>
          <a:lstStyle/>
          <a:p>
            <a:r>
              <a:rPr lang="en-US" altLang="en-US"/>
              <a:t>Richard Lidh</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B74CE369-F230-4C9B-A993-408321839609}"/>
              </a:ext>
            </a:extLst>
          </p:cNvPr>
          <p:cNvSpPr>
            <a:spLocks noGrp="1" noChangeArrowheads="1"/>
          </p:cNvSpPr>
          <p:nvPr>
            <p:ph type="sldNum" sz="quarter" idx="5"/>
          </p:nvPr>
        </p:nvSpPr>
        <p:spPr>
          <a:ln/>
        </p:spPr>
        <p:txBody>
          <a:bodyPr/>
          <a:lstStyle/>
          <a:p>
            <a:fld id="{7466CD91-44A6-40A9-8F3D-E2AEE973F4FA}" type="slidenum">
              <a:rPr lang="en-US" altLang="en-US"/>
              <a:pPr/>
              <a:t>9</a:t>
            </a:fld>
            <a:endParaRPr lang="en-US" altLang="en-US"/>
          </a:p>
        </p:txBody>
      </p:sp>
      <p:sp>
        <p:nvSpPr>
          <p:cNvPr id="26626" name="Rectangle 2">
            <a:extLst>
              <a:ext uri="{FF2B5EF4-FFF2-40B4-BE49-F238E27FC236}">
                <a16:creationId xmlns:a16="http://schemas.microsoft.com/office/drawing/2014/main" id="{AD7333A9-681B-0E37-17B2-947E7BDEBC72}"/>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F365D9F9-56A6-BA15-3D01-B78E84CE9CA9}"/>
              </a:ext>
            </a:extLst>
          </p:cNvPr>
          <p:cNvSpPr>
            <a:spLocks noGrp="1" noChangeArrowheads="1"/>
          </p:cNvSpPr>
          <p:nvPr>
            <p:ph type="body" idx="1"/>
          </p:nvPr>
        </p:nvSpPr>
        <p:spPr/>
        <p:txBody>
          <a:bodyPr/>
          <a:lstStyle/>
          <a:p>
            <a:r>
              <a:rPr lang="en-US" altLang="en-US" b="1" dirty="0"/>
              <a:t>Hebrews 7:12-17</a:t>
            </a:r>
            <a:r>
              <a:rPr lang="en-US" altLang="en-US" b="0" dirty="0"/>
              <a:t> – “12 For the priesthood being changed, there is made of necessity a change also of the law. 13 For he of whom these things are said belongeth to another tribe, from which no man hath given attendance at the altar. 14 For it is evident that our Lord hath sprung out of Judah; as to which tribe </a:t>
            </a:r>
            <a:r>
              <a:rPr lang="en-US" altLang="en-US" b="1" dirty="0"/>
              <a:t>Moses spake nothing concerning priests</a:t>
            </a:r>
            <a:r>
              <a:rPr lang="en-US" altLang="en-US" b="0" dirty="0"/>
              <a:t>. 15 And (what we say) is yet more abundantly evident, if after the likeness of Melchizedek there ariseth another priest, 16 who hath been made, not after the law of a carnal commandment, but after the power of an endless life: 17 for it is witnessed (of him,) Thou art a priest for ever After the order of Melchizedek.”</a:t>
            </a:r>
          </a:p>
          <a:p>
            <a:endParaRPr lang="en-US" altLang="en-US" b="0" dirty="0"/>
          </a:p>
          <a:p>
            <a:r>
              <a:rPr lang="en-US" altLang="en-US" b="1" dirty="0"/>
              <a:t>Deuteronomy 17:2-5</a:t>
            </a:r>
            <a:r>
              <a:rPr lang="en-US" altLang="en-US" dirty="0"/>
              <a:t> – “2 If there be found in the midst of thee, within any of thy gates which Jehovah thy God giveth thee, man or woman, that doeth that which is evil in the sight of Jehovah thy God, in transgressing his covenant, 3 and hath gone and served other gods, and worshipped them, or the sun, or the moon, or any of the host of heaven, </a:t>
            </a:r>
            <a:r>
              <a:rPr lang="en-US" altLang="en-US" b="1" dirty="0"/>
              <a:t>which I have not commanded</a:t>
            </a:r>
            <a:r>
              <a:rPr lang="en-US" altLang="en-US" dirty="0"/>
              <a:t>; 4 and it be told thee, and thou hast heard of it, then shalt thou inquire diligently; and, behold, if it be true, and the thing certain, that such abomination is wrought in Israel, 5 then shalt thou bring forth that man or that woman, who hath done this evil thing, unto thy gates, even the man or the woman; and thou shalt stone them to death with stones.”</a:t>
            </a:r>
          </a:p>
          <a:p>
            <a:endParaRPr lang="en-US" altLang="en-US" dirty="0"/>
          </a:p>
          <a:p>
            <a:r>
              <a:rPr lang="en-US" altLang="en-US" b="1" dirty="0"/>
              <a:t>Deuteronomy 18:20</a:t>
            </a:r>
            <a:r>
              <a:rPr lang="en-US" altLang="en-US" dirty="0"/>
              <a:t> – “But the prophet, that shall speak a word presumptuously in my name, </a:t>
            </a:r>
            <a:r>
              <a:rPr lang="en-US" altLang="en-US" b="1" dirty="0"/>
              <a:t>which I have not commanded</a:t>
            </a:r>
            <a:r>
              <a:rPr lang="en-US" altLang="en-US" dirty="0"/>
              <a:t> him to speak, or that shall speak in the name of other gods, that same prophet shall die.”</a:t>
            </a:r>
          </a:p>
          <a:p>
            <a:endParaRPr lang="en-US" altLang="en-US" dirty="0"/>
          </a:p>
          <a:p>
            <a:r>
              <a:rPr lang="en-US" altLang="en-US" b="1" dirty="0"/>
              <a:t>I Timothy 3:14-15</a:t>
            </a:r>
            <a:r>
              <a:rPr lang="en-US" altLang="en-US" dirty="0"/>
              <a:t> – “14 These things write I unto thee, hoping to come unto thee shortly; 15 but if I tarry long, </a:t>
            </a:r>
            <a:r>
              <a:rPr lang="en-US" altLang="en-US" b="1" dirty="0"/>
              <a:t>that thou mayest know how men ought to behave themselves in the house of God</a:t>
            </a:r>
            <a:r>
              <a:rPr lang="en-US" altLang="en-US" dirty="0"/>
              <a:t>, which is </a:t>
            </a:r>
            <a:r>
              <a:rPr lang="en-US" altLang="en-US" b="1" dirty="0"/>
              <a:t>the church of the living God</a:t>
            </a:r>
            <a:r>
              <a:rPr lang="en-US" altLang="en-US" dirty="0"/>
              <a:t>, the pillar and ground of the truth.”</a:t>
            </a:r>
          </a:p>
        </p:txBody>
      </p:sp>
      <p:sp>
        <p:nvSpPr>
          <p:cNvPr id="2" name="Date Placeholder 1">
            <a:extLst>
              <a:ext uri="{FF2B5EF4-FFF2-40B4-BE49-F238E27FC236}">
                <a16:creationId xmlns:a16="http://schemas.microsoft.com/office/drawing/2014/main" id="{BE95973D-7CA4-379C-84FE-63D280045C5F}"/>
              </a:ext>
            </a:extLst>
          </p:cNvPr>
          <p:cNvSpPr>
            <a:spLocks noGrp="1"/>
          </p:cNvSpPr>
          <p:nvPr>
            <p:ph type="dt" idx="1"/>
          </p:nvPr>
        </p:nvSpPr>
        <p:spPr/>
        <p:txBody>
          <a:bodyPr/>
          <a:lstStyle/>
          <a:p>
            <a:r>
              <a:rPr lang="en-US" altLang="en-US"/>
              <a:t>7/7/2024 pm</a:t>
            </a:r>
          </a:p>
        </p:txBody>
      </p:sp>
      <p:sp>
        <p:nvSpPr>
          <p:cNvPr id="3" name="Footer Placeholder 2">
            <a:extLst>
              <a:ext uri="{FF2B5EF4-FFF2-40B4-BE49-F238E27FC236}">
                <a16:creationId xmlns:a16="http://schemas.microsoft.com/office/drawing/2014/main" id="{FAB4BD71-14FF-FC53-D329-41DC41A86560}"/>
              </a:ext>
            </a:extLst>
          </p:cNvPr>
          <p:cNvSpPr>
            <a:spLocks noGrp="1"/>
          </p:cNvSpPr>
          <p:nvPr>
            <p:ph type="ftr" sz="quarter" idx="4"/>
          </p:nvPr>
        </p:nvSpPr>
        <p:spPr/>
        <p:txBody>
          <a:bodyPr/>
          <a:lstStyle/>
          <a:p>
            <a:r>
              <a:rPr lang="en-US" altLang="en-US"/>
              <a:t>Richard Lidh</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48A87A34-81AB-432B-8DAE-1953F412C126}" type="datetimeFigureOut">
              <a:rPr lang="en-US" dirty="0"/>
              <a:t>7/27/2024</a:t>
            </a:fld>
            <a:endParaRPr lang="en-US" dirty="0"/>
          </a:p>
        </p:txBody>
      </p:sp>
      <p:sp>
        <p:nvSpPr>
          <p:cNvPr id="5" name="Footer Placeholder 4"/>
          <p:cNvSpPr>
            <a:spLocks noGrp="1"/>
          </p:cNvSpPr>
          <p:nvPr>
            <p:ph type="ftr" sz="quarter" idx="11"/>
          </p:nvPr>
        </p:nvSpPr>
        <p:spPr>
          <a:xfrm>
            <a:off x="914400" y="4323846"/>
            <a:ext cx="4880610" cy="365125"/>
          </a:xfrm>
        </p:spPr>
        <p:txBody>
          <a:bodyPr/>
          <a:lstStyle/>
          <a:p>
            <a:endParaRPr lang="en-US" dirty="0"/>
          </a:p>
        </p:txBody>
      </p:sp>
      <p:sp>
        <p:nvSpPr>
          <p:cNvPr id="6" name="Slide Number Placeholder 5"/>
          <p:cNvSpPr>
            <a:spLocks noGrp="1"/>
          </p:cNvSpPr>
          <p:nvPr>
            <p:ph type="sldNum" sz="quarter" idx="12"/>
          </p:nvPr>
        </p:nvSpPr>
        <p:spPr>
          <a:xfrm>
            <a:off x="6057900" y="1430867"/>
            <a:ext cx="2171700" cy="365125"/>
          </a:xfrm>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31585810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453701911"/>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48A87A34-81AB-432B-8DAE-1953F412C126}" type="datetimeFigureOut">
              <a:rPr lang="en-US" dirty="0"/>
              <a:pPr/>
              <a:t>7/27/2024</a:t>
            </a:fld>
            <a:endParaRPr lang="en-US" dirty="0"/>
          </a:p>
        </p:txBody>
      </p:sp>
      <p:sp>
        <p:nvSpPr>
          <p:cNvPr id="6" name="Footer Placeholder 5"/>
          <p:cNvSpPr>
            <a:spLocks noGrp="1"/>
          </p:cNvSpPr>
          <p:nvPr>
            <p:ph type="ftr" sz="quarter" idx="11"/>
          </p:nvPr>
        </p:nvSpPr>
        <p:spPr>
          <a:xfrm>
            <a:off x="594360" y="381001"/>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968857488"/>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48A87A34-81AB-432B-8DAE-1953F412C126}" type="datetimeFigureOut">
              <a:rPr lang="en-US" dirty="0"/>
              <a:pPr/>
              <a:t>7/27/2024</a:t>
            </a:fld>
            <a:endParaRPr lang="en-US" dirty="0"/>
          </a:p>
        </p:txBody>
      </p:sp>
      <p:sp>
        <p:nvSpPr>
          <p:cNvPr id="6" name="Footer Placeholder 5"/>
          <p:cNvSpPr>
            <a:spLocks noGrp="1"/>
          </p:cNvSpPr>
          <p:nvPr>
            <p:ph type="ftr" sz="quarter" idx="11"/>
          </p:nvPr>
        </p:nvSpPr>
        <p:spPr>
          <a:xfrm>
            <a:off x="594360" y="379438"/>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3651B274-61EA-4645-B9A8-8D574CDEBB01}" type="slidenum">
              <a:rPr lang="en-US" smtClean="0"/>
              <a:t>‹#›</a:t>
            </a:fld>
            <a:endParaRPr lang="en-US"/>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86910181"/>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48A87A34-81AB-432B-8DAE-1953F412C126}" type="datetimeFigureOut">
              <a:rPr lang="en-US" dirty="0"/>
              <a:pPr/>
              <a:t>7/27/2024</a:t>
            </a:fld>
            <a:endParaRPr lang="en-US" dirty="0"/>
          </a:p>
        </p:txBody>
      </p:sp>
      <p:sp>
        <p:nvSpPr>
          <p:cNvPr id="6" name="Footer Placeholder 5"/>
          <p:cNvSpPr>
            <a:spLocks noGrp="1"/>
          </p:cNvSpPr>
          <p:nvPr>
            <p:ph type="ftr" sz="quarter" idx="11"/>
          </p:nvPr>
        </p:nvSpPr>
        <p:spPr>
          <a:xfrm>
            <a:off x="594360" y="378884"/>
            <a:ext cx="4830656" cy="365125"/>
          </a:xfrm>
        </p:spPr>
        <p:txBody>
          <a:bodyPr/>
          <a:lstStyle/>
          <a:p>
            <a:endParaRPr lang="en-US" dirty="0"/>
          </a:p>
        </p:txBody>
      </p:sp>
      <p:sp>
        <p:nvSpPr>
          <p:cNvPr id="7" name="Slide Number Placeholder 6"/>
          <p:cNvSpPr>
            <a:spLocks noGrp="1"/>
          </p:cNvSpPr>
          <p:nvPr>
            <p:ph type="sldNum" sz="quarter" idx="12"/>
          </p:nvPr>
        </p:nvSpPr>
        <p:spPr>
          <a:xfrm>
            <a:off x="7882466" y="381001"/>
            <a:ext cx="667174" cy="365125"/>
          </a:xfrm>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2908162236"/>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254500808"/>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4012740420"/>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3170559531"/>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48A87A34-81AB-432B-8DAE-1953F412C126}" type="datetimeFigureOut">
              <a:rPr lang="en-US" dirty="0"/>
              <a:pPr/>
              <a:t>7/27/2024</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endParaRPr lang="en-US" dirty="0"/>
          </a:p>
        </p:txBody>
      </p:sp>
      <p:sp>
        <p:nvSpPr>
          <p:cNvPr id="6" name="Slide Number Placeholder 5"/>
          <p:cNvSpPr>
            <a:spLocks noGrp="1"/>
          </p:cNvSpPr>
          <p:nvPr>
            <p:ph type="sldNum" sz="quarter" idx="12"/>
          </p:nvPr>
        </p:nvSpPr>
        <p:spPr>
          <a:xfrm>
            <a:off x="7882466" y="381001"/>
            <a:ext cx="667174" cy="365125"/>
          </a:xfrm>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408691096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3924371818"/>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48A87A34-81AB-432B-8DAE-1953F412C126}" type="datetimeFigureOut">
              <a:rPr lang="en-US" dirty="0"/>
              <a:pPr/>
              <a:t>7/27/2024</a:t>
            </a:fld>
            <a:endParaRPr lang="en-US" dirty="0"/>
          </a:p>
        </p:txBody>
      </p:sp>
      <p:sp>
        <p:nvSpPr>
          <p:cNvPr id="5" name="Footer Placeholder 4"/>
          <p:cNvSpPr>
            <a:spLocks noGrp="1"/>
          </p:cNvSpPr>
          <p:nvPr>
            <p:ph type="ftr" sz="quarter" idx="11"/>
          </p:nvPr>
        </p:nvSpPr>
        <p:spPr>
          <a:xfrm>
            <a:off x="594360" y="381001"/>
            <a:ext cx="4830656" cy="365125"/>
          </a:xfrm>
        </p:spPr>
        <p:txBody>
          <a:bodyPr/>
          <a:lstStyle/>
          <a:p>
            <a:endParaRPr lang="en-US" dirty="0"/>
          </a:p>
        </p:txBody>
      </p:sp>
      <p:sp>
        <p:nvSpPr>
          <p:cNvPr id="6" name="Slide Number Placeholder 5"/>
          <p:cNvSpPr>
            <a:spLocks noGrp="1"/>
          </p:cNvSpPr>
          <p:nvPr>
            <p:ph type="sldNum" sz="quarter" idx="12"/>
          </p:nvPr>
        </p:nvSpPr>
        <p:spPr>
          <a:xfrm>
            <a:off x="7882466" y="381001"/>
            <a:ext cx="667173" cy="365125"/>
          </a:xfrm>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198345215"/>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396057948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4013560071"/>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148917121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74555407"/>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11426412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51B274-61EA-4645-B9A8-8D574CDEBB01}" type="slidenum">
              <a:rPr lang="en-US" smtClean="0"/>
              <a:t>‹#›</a:t>
            </a:fld>
            <a:endParaRPr lang="en-US"/>
          </a:p>
        </p:txBody>
      </p:sp>
    </p:spTree>
    <p:extLst>
      <p:ext uri="{BB962C8B-B14F-4D97-AF65-F5344CB8AC3E}">
        <p14:creationId xmlns:p14="http://schemas.microsoft.com/office/powerpoint/2010/main" val="3746771701"/>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7/27/2024</a:t>
            </a:fld>
            <a:endParaRPr lang="en-US"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651B274-61EA-4645-B9A8-8D574CDEBB01}" type="slidenum">
              <a:rPr lang="en-US" smtClean="0"/>
              <a:t>‹#›</a:t>
            </a:fld>
            <a:endParaRPr lang="en-US"/>
          </a:p>
        </p:txBody>
      </p:sp>
    </p:spTree>
    <p:extLst>
      <p:ext uri="{BB962C8B-B14F-4D97-AF65-F5344CB8AC3E}">
        <p14:creationId xmlns:p14="http://schemas.microsoft.com/office/powerpoint/2010/main" val="1189856330"/>
      </p:ext>
    </p:extLst>
  </p:cSld>
  <p:clrMap bg1="dk1" tx1="lt1" bg2="dk2" tx2="lt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Lst>
  <p:transition spd="med"/>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6B8672A-487A-44A4-A756-AD6FF4E0A591}"/>
              </a:ext>
            </a:extLst>
          </p:cNvPr>
          <p:cNvSpPr>
            <a:spLocks noGrp="1" noChangeArrowheads="1"/>
          </p:cNvSpPr>
          <p:nvPr>
            <p:ph type="ctrTitle"/>
          </p:nvPr>
        </p:nvSpPr>
        <p:spPr>
          <a:xfrm>
            <a:off x="2743200" y="684074"/>
            <a:ext cx="6019800" cy="1754326"/>
          </a:xfrm>
        </p:spPr>
        <p:txBody>
          <a:bodyPr wrap="square" anchor="ctr">
            <a:spAutoFit/>
          </a:bodyPr>
          <a:lstStyle/>
          <a:p>
            <a:pPr algn="r"/>
            <a:r>
              <a:rPr lang="en-US" altLang="en-US" sz="6000" dirty="0"/>
              <a:t>Seven Ways To Disobey God</a:t>
            </a:r>
          </a:p>
        </p:txBody>
      </p:sp>
      <p:sp>
        <p:nvSpPr>
          <p:cNvPr id="3" name="Subtitle 2">
            <a:extLst>
              <a:ext uri="{FF2B5EF4-FFF2-40B4-BE49-F238E27FC236}">
                <a16:creationId xmlns:a16="http://schemas.microsoft.com/office/drawing/2014/main" id="{BE954188-C245-D845-B586-DF5FD6993934}"/>
              </a:ext>
            </a:extLst>
          </p:cNvPr>
          <p:cNvSpPr>
            <a:spLocks noGrp="1"/>
          </p:cNvSpPr>
          <p:nvPr>
            <p:ph type="subTitle" idx="1"/>
          </p:nvPr>
        </p:nvSpPr>
        <p:spPr>
          <a:xfrm>
            <a:off x="3707400" y="2590800"/>
            <a:ext cx="5055600" cy="996170"/>
          </a:xfrm>
        </p:spPr>
        <p:txBody>
          <a:bodyPr>
            <a:spAutoFit/>
          </a:bodyPr>
          <a:lstStyle/>
          <a:p>
            <a:pPr algn="r"/>
            <a:r>
              <a:rPr lang="en-US" sz="2800" dirty="0"/>
              <a:t>I Peter 5:8-9</a:t>
            </a:r>
          </a:p>
          <a:p>
            <a:pPr algn="r"/>
            <a:r>
              <a:rPr lang="en-US" sz="2800" dirty="0"/>
              <a:t>II Corinthians 2:11</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a:extLst>
              <a:ext uri="{FF2B5EF4-FFF2-40B4-BE49-F238E27FC236}">
                <a16:creationId xmlns:a16="http://schemas.microsoft.com/office/drawing/2014/main" id="{0588F332-975F-9677-90E1-29E9C475759D}"/>
              </a:ext>
            </a:extLst>
          </p:cNvPr>
          <p:cNvSpPr>
            <a:spLocks noGrp="1" noChangeArrowheads="1"/>
          </p:cNvSpPr>
          <p:nvPr>
            <p:ph type="subTitle" idx="1"/>
          </p:nvPr>
        </p:nvSpPr>
        <p:spPr>
          <a:xfrm>
            <a:off x="457200" y="1371600"/>
            <a:ext cx="8458200" cy="4465838"/>
          </a:xfrm>
        </p:spPr>
        <p:txBody>
          <a:bodyPr wrap="square">
            <a:spAutoFit/>
          </a:bodyPr>
          <a:lstStyle/>
          <a:p>
            <a:pPr algn="l"/>
            <a:r>
              <a:rPr lang="en-US" altLang="en-US" sz="3200" b="1" dirty="0"/>
              <a:t>Conclusion:</a:t>
            </a:r>
            <a:endParaRPr lang="en-US" altLang="en-US" sz="3200" dirty="0"/>
          </a:p>
          <a:p>
            <a:pPr marL="457200" indent="-457200" algn="l">
              <a:buFont typeface="Arial" panose="020B0604020202020204" pitchFamily="34" charset="0"/>
              <a:buChar char="•"/>
            </a:pPr>
            <a:r>
              <a:rPr lang="en-US" altLang="en-US" sz="3200" dirty="0"/>
              <a:t>Numbers 22:18 – “I cannot go beyond the word of Jehovah my God”</a:t>
            </a:r>
          </a:p>
          <a:p>
            <a:pPr marL="457200" indent="-457200" algn="l">
              <a:buFont typeface="Arial" panose="020B0604020202020204" pitchFamily="34" charset="0"/>
              <a:buChar char="•"/>
            </a:pPr>
            <a:r>
              <a:rPr lang="en-US" altLang="en-US" sz="3200" dirty="0"/>
              <a:t>I Corinthians 4:4-6 – “ye might learn not (to go) beyond”</a:t>
            </a:r>
          </a:p>
          <a:p>
            <a:pPr marL="457200" indent="-457200" algn="l">
              <a:buFont typeface="Arial" panose="020B0604020202020204" pitchFamily="34" charset="0"/>
              <a:buChar char="•"/>
            </a:pPr>
            <a:r>
              <a:rPr lang="en-US" altLang="en-US" sz="3200" dirty="0"/>
              <a:t>Ecclesiastes 3:1-7 – “a time for every purpose … a time to rend, and a time to sew; a time to </a:t>
            </a:r>
            <a:r>
              <a:rPr lang="en-US" altLang="en-US" sz="3200" b="1" dirty="0"/>
              <a:t>keep silence</a:t>
            </a:r>
            <a:r>
              <a:rPr lang="en-US" altLang="en-US" sz="3200" dirty="0"/>
              <a:t>, and a time to </a:t>
            </a:r>
            <a:r>
              <a:rPr lang="en-US" altLang="en-US" sz="3200" b="1" dirty="0"/>
              <a:t>speak</a:t>
            </a:r>
            <a:r>
              <a:rPr lang="en-US" altLang="en-US" sz="3200" dirty="0"/>
              <a:t>”</a:t>
            </a:r>
          </a:p>
        </p:txBody>
      </p:sp>
      <p:sp>
        <p:nvSpPr>
          <p:cNvPr id="7" name="Rectangle 2">
            <a:extLst>
              <a:ext uri="{FF2B5EF4-FFF2-40B4-BE49-F238E27FC236}">
                <a16:creationId xmlns:a16="http://schemas.microsoft.com/office/drawing/2014/main" id="{597632A9-BFD3-DF70-B270-7C29C45A301C}"/>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91440" y="1371600"/>
            <a:ext cx="8932697" cy="5521512"/>
          </a:xfrm>
        </p:spPr>
        <p:txBody>
          <a:bodyPr wrap="square">
            <a:spAutoFit/>
          </a:bodyPr>
          <a:lstStyle/>
          <a:p>
            <a:pPr algn="l">
              <a:spcBef>
                <a:spcPts val="0"/>
              </a:spcBef>
              <a:buSzPct val="100000"/>
              <a:buFont typeface="Arial" pitchFamily="34" charset="0"/>
              <a:buChar char="•"/>
            </a:pPr>
            <a:r>
              <a:rPr lang="en-US" sz="2800" cap="none" dirty="0">
                <a:solidFill>
                  <a:schemeClr val="tx1"/>
                </a:solidFill>
                <a:cs typeface="Arial" panose="020B0604020202020204" pitchFamily="34" charset="0"/>
              </a:rPr>
              <a:t> Hear the Word of God</a:t>
            </a:r>
          </a:p>
          <a:p>
            <a:pPr lvl="1">
              <a:spcBef>
                <a:spcPts val="0"/>
              </a:spcBef>
              <a:buSzPct val="100000"/>
              <a:buFont typeface="Arial" pitchFamily="34" charset="0"/>
              <a:buChar char="•"/>
            </a:pPr>
            <a:r>
              <a:rPr lang="en-US" sz="2800" dirty="0">
                <a:solidFill>
                  <a:schemeClr val="tx1"/>
                </a:solidFill>
                <a:cs typeface="Arial" panose="020B0604020202020204" pitchFamily="34" charset="0"/>
              </a:rPr>
              <a:t>James 1:21 – “Wherefore putting away all filthiness and overflowing of wickedness, receive with meekness the implanted word, which is able to save your souls.</a:t>
            </a:r>
            <a:r>
              <a:rPr lang="en-US" sz="2800" cap="none" dirty="0">
                <a:solidFill>
                  <a:schemeClr val="tx1"/>
                </a:solidFill>
                <a:cs typeface="Arial" panose="020B0604020202020204" pitchFamily="34" charset="0"/>
              </a:rPr>
              <a:t>”</a:t>
            </a:r>
          </a:p>
          <a:p>
            <a:pPr algn="l">
              <a:spcBef>
                <a:spcPts val="0"/>
              </a:spcBef>
              <a:buSzPct val="100000"/>
              <a:buFont typeface="Arial" pitchFamily="34" charset="0"/>
              <a:buChar char="•"/>
            </a:pPr>
            <a:r>
              <a:rPr lang="en-US" sz="2800" cap="none" dirty="0">
                <a:solidFill>
                  <a:schemeClr val="tx1"/>
                </a:solidFill>
                <a:cs typeface="Arial" panose="020B0604020202020204" pitchFamily="34" charset="0"/>
              </a:rPr>
              <a:t> Believe that Jesus is the Savior</a:t>
            </a:r>
          </a:p>
          <a:p>
            <a:pPr lvl="1">
              <a:spcBef>
                <a:spcPts val="0"/>
              </a:spcBef>
              <a:buSzPct val="100000"/>
              <a:buFont typeface="Arial" pitchFamily="34" charset="0"/>
              <a:buChar char="•"/>
            </a:pPr>
            <a:r>
              <a:rPr lang="en-US" sz="2800" dirty="0">
                <a:solidFill>
                  <a:schemeClr val="tx1"/>
                </a:solidFill>
                <a:cs typeface="Arial" panose="020B0604020202020204" pitchFamily="34" charset="0"/>
              </a:rPr>
              <a:t>Hebrews 11:6 – “And without faith it is impossible to be well-pleasing (unto him); for he that cometh to God must believe that he is, and (that) he is a rewarder of them that seek after him.”</a:t>
            </a:r>
          </a:p>
          <a:p>
            <a:pPr>
              <a:spcBef>
                <a:spcPts val="0"/>
              </a:spcBef>
              <a:buSzPct val="100000"/>
            </a:pPr>
            <a:r>
              <a:rPr lang="en-US" sz="2800" dirty="0">
                <a:cs typeface="Arial" panose="020B0604020202020204" pitchFamily="34" charset="0"/>
              </a:rPr>
              <a:t>Repent of your sins</a:t>
            </a:r>
          </a:p>
          <a:p>
            <a:pPr lvl="1">
              <a:spcBef>
                <a:spcPts val="0"/>
              </a:spcBef>
              <a:buSzPct val="100000"/>
            </a:pPr>
            <a:r>
              <a:rPr lang="en-US" sz="2800" dirty="0">
                <a:cs typeface="Arial" panose="020B0604020202020204" pitchFamily="34" charset="0"/>
              </a:rPr>
              <a:t>Acts 3:19 – “Repent ye therefore, and turn again, that your sins may be blotted out”</a:t>
            </a:r>
          </a:p>
        </p:txBody>
      </p:sp>
      <p:sp>
        <p:nvSpPr>
          <p:cNvPr id="2" name="Rectangle 2">
            <a:extLst>
              <a:ext uri="{FF2B5EF4-FFF2-40B4-BE49-F238E27FC236}">
                <a16:creationId xmlns:a16="http://schemas.microsoft.com/office/drawing/2014/main" id="{A1A6F83D-4495-D42D-3230-32BAC51F25C5}"/>
              </a:ext>
            </a:extLst>
          </p:cNvPr>
          <p:cNvSpPr txBox="1">
            <a:spLocks noChangeArrowheads="1"/>
          </p:cNvSpPr>
          <p:nvPr/>
        </p:nvSpPr>
        <p:spPr bwMode="auto">
          <a:xfrm>
            <a:off x="2438400" y="353271"/>
            <a:ext cx="6608064"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i="0" u="none" strike="noStrike" kern="0" cap="all" spc="0" normalizeH="0" noProof="0" dirty="0">
                <a:ln>
                  <a:noFill/>
                </a:ln>
                <a:solidFill>
                  <a:schemeClr val="tx1"/>
                </a:solidFill>
                <a:effectLst/>
                <a:uLnTx/>
                <a:uFillTx/>
                <a:cs typeface="Arial" panose="020B0604020202020204" pitchFamily="34" charset="0"/>
              </a:rPr>
              <a:t>The Way To 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89452" y="1371600"/>
            <a:ext cx="8957726" cy="5521512"/>
          </a:xfrm>
        </p:spPr>
        <p:txBody>
          <a:bodyPr wrap="square">
            <a:spAutoFit/>
          </a:bodyPr>
          <a:lstStyle/>
          <a:p>
            <a:pPr algn="l">
              <a:spcBef>
                <a:spcPts val="0"/>
              </a:spcBef>
              <a:buSzPct val="100000"/>
              <a:buFont typeface="Arial" pitchFamily="34" charset="0"/>
              <a:buChar char="•"/>
            </a:pPr>
            <a:r>
              <a:rPr lang="en-US" sz="2800" cap="none" dirty="0">
                <a:solidFill>
                  <a:schemeClr val="tx1"/>
                </a:solidFill>
                <a:cs typeface="Arial" panose="020B0604020202020204" pitchFamily="34" charset="0"/>
              </a:rPr>
              <a:t>Confess that Jesus is the Son of God</a:t>
            </a:r>
          </a:p>
          <a:p>
            <a:pPr lvl="1">
              <a:spcBef>
                <a:spcPts val="0"/>
              </a:spcBef>
              <a:buSzPct val="100000"/>
              <a:buFont typeface="Arial" pitchFamily="34" charset="0"/>
              <a:buChar char="•"/>
            </a:pPr>
            <a:r>
              <a:rPr lang="en-US" sz="2800" dirty="0">
                <a:solidFill>
                  <a:schemeClr val="tx1"/>
                </a:solidFill>
                <a:cs typeface="Arial" panose="020B0604020202020204" pitchFamily="34" charset="0"/>
              </a:rPr>
              <a:t>Matthew 10:32 – “Every one therefore who shall confess me before men, him will I also confess before my Father who is in heaven.”</a:t>
            </a:r>
          </a:p>
          <a:p>
            <a:pPr>
              <a:spcBef>
                <a:spcPts val="0"/>
              </a:spcBef>
              <a:buSzPct val="100000"/>
            </a:pPr>
            <a:r>
              <a:rPr lang="en-US" sz="2800" dirty="0">
                <a:cs typeface="Arial" panose="020B0604020202020204" pitchFamily="34" charset="0"/>
              </a:rPr>
              <a:t>Be immersed in water</a:t>
            </a:r>
          </a:p>
          <a:p>
            <a:pPr lvl="1">
              <a:spcBef>
                <a:spcPts val="0"/>
              </a:spcBef>
              <a:buSzPct val="100000"/>
            </a:pPr>
            <a:r>
              <a:rPr lang="en-US" sz="2800" dirty="0">
                <a:cs typeface="Arial" panose="020B0604020202020204" pitchFamily="34" charset="0"/>
              </a:rPr>
              <a:t> Acts 2:38 – “And Peter (said) unto them, Repent ye, and be baptized every one of you in the name of Jesus Christ unto the remission of your sins; and ye shall receive the gift of the Holy Spirit.”</a:t>
            </a:r>
          </a:p>
          <a:p>
            <a:pPr>
              <a:spcBef>
                <a:spcPts val="0"/>
              </a:spcBef>
              <a:buSzPct val="100000"/>
            </a:pPr>
            <a:r>
              <a:rPr lang="en-US" sz="2800" dirty="0">
                <a:cs typeface="Arial" panose="020B0604020202020204" pitchFamily="34" charset="0"/>
              </a:rPr>
              <a:t> Remain faithful</a:t>
            </a:r>
          </a:p>
          <a:p>
            <a:pPr lvl="1">
              <a:spcBef>
                <a:spcPts val="0"/>
              </a:spcBef>
              <a:buSzPct val="100000"/>
            </a:pPr>
            <a:r>
              <a:rPr lang="en-US" sz="2800" dirty="0">
                <a:cs typeface="Arial" panose="020B0604020202020204" pitchFamily="34" charset="0"/>
              </a:rPr>
              <a:t>Hebrews 3:14 – “… if we hold fast the beginning of our confidence firm unto the end”</a:t>
            </a:r>
            <a:endParaRPr lang="en-US" sz="2800" cap="none" dirty="0">
              <a:solidFill>
                <a:schemeClr val="tx1"/>
              </a:solidFill>
              <a:cs typeface="Arial" panose="020B0604020202020204" pitchFamily="34" charset="0"/>
            </a:endParaRPr>
          </a:p>
        </p:txBody>
      </p:sp>
      <p:sp>
        <p:nvSpPr>
          <p:cNvPr id="4" name="Rectangle 2">
            <a:extLst>
              <a:ext uri="{FF2B5EF4-FFF2-40B4-BE49-F238E27FC236}">
                <a16:creationId xmlns:a16="http://schemas.microsoft.com/office/drawing/2014/main" id="{180A0087-0299-CFBF-A9E8-B5E4F35490BC}"/>
              </a:ext>
            </a:extLst>
          </p:cNvPr>
          <p:cNvSpPr txBox="1">
            <a:spLocks noChangeArrowheads="1"/>
          </p:cNvSpPr>
          <p:nvPr/>
        </p:nvSpPr>
        <p:spPr bwMode="auto">
          <a:xfrm>
            <a:off x="2438400" y="353271"/>
            <a:ext cx="6608064" cy="769433"/>
          </a:xfrm>
          <a:prstGeom prst="rect">
            <a:avLst/>
          </a:prstGeom>
          <a:noFill/>
          <a:ln w="9525">
            <a:noFill/>
            <a:miter lim="800000"/>
            <a:headEnd/>
            <a:tailEnd/>
          </a:ln>
          <a:effectLst/>
        </p:spPr>
        <p:txBody>
          <a:bodyPr vert="horz" wrap="square" lIns="91431" tIns="45716" rIns="91431" bIns="45716" numCol="1" anchor="ctr" anchorCtr="0" compatLnSpc="1">
            <a:prstTxWarp prst="textNoShape">
              <a:avLst/>
            </a:prstTxWarp>
            <a:spAutoFit/>
          </a:bodyPr>
          <a:lstStyle>
            <a:lvl1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defTabSz="913676"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42250"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88449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26749"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768998" algn="ctr" defTabSz="913676"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pPr marL="0" marR="0" lvl="0" indent="0" algn="l" defTabSz="913653" rtl="0" eaLnBrk="0" fontAlgn="base" latinLnBrk="0" hangingPunct="0">
              <a:lnSpc>
                <a:spcPct val="100000"/>
              </a:lnSpc>
              <a:spcBef>
                <a:spcPct val="0"/>
              </a:spcBef>
              <a:spcAft>
                <a:spcPct val="0"/>
              </a:spcAft>
              <a:buClrTx/>
              <a:buSzTx/>
              <a:buFontTx/>
              <a:buNone/>
              <a:tabLst/>
              <a:defRPr/>
            </a:pPr>
            <a:r>
              <a:rPr kumimoji="0" lang="en-US" altLang="en-US" i="0" u="none" strike="noStrike" kern="0" cap="all" spc="0" normalizeH="0" noProof="0" dirty="0">
                <a:ln>
                  <a:noFill/>
                </a:ln>
                <a:solidFill>
                  <a:schemeClr val="tx1"/>
                </a:solidFill>
                <a:effectLst/>
                <a:uLnTx/>
                <a:uFillTx/>
                <a:cs typeface="Arial" panose="020B0604020202020204" pitchFamily="34" charset="0"/>
              </a:rPr>
              <a:t>The Way To 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71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471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F1BD4F0-3042-0FD6-1320-244BA5408784}"/>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
        <p:nvSpPr>
          <p:cNvPr id="5123" name="Rectangle 3">
            <a:extLst>
              <a:ext uri="{FF2B5EF4-FFF2-40B4-BE49-F238E27FC236}">
                <a16:creationId xmlns:a16="http://schemas.microsoft.com/office/drawing/2014/main" id="{CC67FD1B-A78F-E850-6CB6-DCF109127140}"/>
              </a:ext>
            </a:extLst>
          </p:cNvPr>
          <p:cNvSpPr>
            <a:spLocks noGrp="1" noChangeArrowheads="1"/>
          </p:cNvSpPr>
          <p:nvPr>
            <p:ph type="subTitle" idx="1"/>
          </p:nvPr>
        </p:nvSpPr>
        <p:spPr>
          <a:xfrm>
            <a:off x="228600" y="1371600"/>
            <a:ext cx="8763000" cy="5451236"/>
          </a:xfrm>
        </p:spPr>
        <p:txBody>
          <a:bodyPr wrap="square">
            <a:spAutoFit/>
          </a:bodyPr>
          <a:lstStyle/>
          <a:p>
            <a:pPr marL="234950" indent="-234950" algn="l">
              <a:buFont typeface="Arial" panose="020B0604020202020204" pitchFamily="34" charset="0"/>
              <a:buChar char="•"/>
            </a:pPr>
            <a:r>
              <a:rPr lang="en-US" altLang="en-US" sz="2800" b="1" dirty="0"/>
              <a:t>God has always required man to accept and obey His word</a:t>
            </a:r>
          </a:p>
          <a:p>
            <a:pPr marL="914400" lvl="1" indent="-457200" algn="l">
              <a:buFont typeface="Arial" panose="020B0604020202020204" pitchFamily="34" charset="0"/>
              <a:buChar char="•"/>
            </a:pPr>
            <a:r>
              <a:rPr lang="en-US" altLang="en-US" sz="2800" dirty="0"/>
              <a:t>Genesis 4:3-7 – “sin coucheth at the door”</a:t>
            </a:r>
          </a:p>
          <a:p>
            <a:pPr marL="914400" lvl="1" indent="-457200" algn="l">
              <a:buFont typeface="Arial" panose="020B0604020202020204" pitchFamily="34" charset="0"/>
              <a:buChar char="•"/>
            </a:pPr>
            <a:r>
              <a:rPr lang="en-US" altLang="en-US" sz="2800" dirty="0"/>
              <a:t>cf. Hebrews 11:4 – “By faith Abel offered”</a:t>
            </a:r>
          </a:p>
          <a:p>
            <a:pPr marL="234950" indent="-234950">
              <a:buFont typeface="Arial" panose="020B0604020202020204" pitchFamily="34" charset="0"/>
              <a:buChar char="•"/>
            </a:pPr>
            <a:r>
              <a:rPr lang="en-US" altLang="en-US" sz="2800" b="1" dirty="0"/>
              <a:t>The Gospel age in which we live is no different</a:t>
            </a:r>
            <a:endParaRPr lang="en-US" altLang="en-US" sz="2800" dirty="0"/>
          </a:p>
          <a:p>
            <a:pPr marL="914400" lvl="1" indent="-457200" algn="l">
              <a:buFont typeface="Arial" panose="020B0604020202020204" pitchFamily="34" charset="0"/>
              <a:buChar char="•"/>
            </a:pPr>
            <a:r>
              <a:rPr lang="en-US" altLang="en-US" sz="2800" dirty="0"/>
              <a:t>Hebrews 5:8-9 – “all them that obey him”</a:t>
            </a:r>
          </a:p>
          <a:p>
            <a:pPr marL="234950" indent="-234950">
              <a:buFont typeface="Arial" panose="020B0604020202020204" pitchFamily="34" charset="0"/>
              <a:buChar char="•"/>
            </a:pPr>
            <a:r>
              <a:rPr lang="en-US" altLang="en-US" sz="2800" b="1" dirty="0"/>
              <a:t>We must realize that God speaks to us and commands us through his Son</a:t>
            </a:r>
          </a:p>
          <a:p>
            <a:pPr marL="914400" lvl="1" indent="-457200" algn="l">
              <a:buFont typeface="Arial" panose="020B0604020202020204" pitchFamily="34" charset="0"/>
              <a:buChar char="•"/>
            </a:pPr>
            <a:r>
              <a:rPr lang="en-US" altLang="en-US" sz="2800" dirty="0"/>
              <a:t>Hebrews 1:1-2 – “spoken to us by his Son”</a:t>
            </a:r>
          </a:p>
          <a:p>
            <a:pPr marL="914400" lvl="1" indent="-457200" algn="l">
              <a:buFont typeface="Arial" panose="020B0604020202020204" pitchFamily="34" charset="0"/>
              <a:buChar char="•"/>
            </a:pPr>
            <a:r>
              <a:rPr lang="en-US" altLang="en-US" sz="2800" dirty="0"/>
              <a:t>Acts 3:22-23 – “To him shall ye hearken in all”</a:t>
            </a:r>
          </a:p>
          <a:p>
            <a:pPr marL="914400" lvl="1" indent="-457200" algn="l">
              <a:buFont typeface="Arial" panose="020B0604020202020204" pitchFamily="34" charset="0"/>
              <a:buChar char="•"/>
            </a:pPr>
            <a:r>
              <a:rPr lang="en-US" altLang="en-US" sz="2800" dirty="0"/>
              <a:t>2 John 9-11 – “abideth not in the teaching”</a:t>
            </a:r>
          </a:p>
          <a:p>
            <a:pPr marL="914400" lvl="1" indent="-457200" algn="l">
              <a:buFont typeface="Arial" panose="020B0604020202020204" pitchFamily="34" charset="0"/>
              <a:buChar char="•"/>
            </a:pPr>
            <a:r>
              <a:rPr lang="en-US" altLang="en-US" sz="2800" dirty="0"/>
              <a:t>John 12:48 – “shall judge him in the last day”</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71FE55DC-1BFF-05D3-EDD8-F8C85106872A}"/>
              </a:ext>
            </a:extLst>
          </p:cNvPr>
          <p:cNvSpPr>
            <a:spLocks noGrp="1" noChangeArrowheads="1"/>
          </p:cNvSpPr>
          <p:nvPr>
            <p:ph type="subTitle" idx="1"/>
          </p:nvPr>
        </p:nvSpPr>
        <p:spPr>
          <a:xfrm>
            <a:off x="228600" y="1371600"/>
            <a:ext cx="8686800" cy="4647426"/>
          </a:xfrm>
        </p:spPr>
        <p:txBody>
          <a:bodyPr wrap="square">
            <a:spAutoFit/>
          </a:bodyPr>
          <a:lstStyle/>
          <a:p>
            <a:pPr algn="l">
              <a:lnSpc>
                <a:spcPct val="100000"/>
              </a:lnSpc>
              <a:spcBef>
                <a:spcPts val="0"/>
              </a:spcBef>
            </a:pPr>
            <a:r>
              <a:rPr lang="en-US" altLang="en-US" sz="3200" b="1" dirty="0"/>
              <a:t>1. By Doing What Is Forbidden</a:t>
            </a:r>
          </a:p>
          <a:p>
            <a:pPr marL="692150" indent="-234950" algn="l">
              <a:lnSpc>
                <a:spcPct val="100000"/>
              </a:lnSpc>
              <a:spcBef>
                <a:spcPts val="0"/>
              </a:spcBef>
              <a:buFont typeface="Arial" panose="020B0604020202020204" pitchFamily="34" charset="0"/>
              <a:buChar char="•"/>
            </a:pPr>
            <a:r>
              <a:rPr lang="en-US" altLang="en-US" sz="2800" dirty="0"/>
              <a:t>Genesis 2:15-17 – “thou shalt not eat of it”</a:t>
            </a:r>
          </a:p>
          <a:p>
            <a:pPr marL="692150" indent="-234950" algn="l">
              <a:lnSpc>
                <a:spcPct val="100000"/>
              </a:lnSpc>
              <a:spcBef>
                <a:spcPts val="0"/>
              </a:spcBef>
              <a:buFont typeface="Arial" panose="020B0604020202020204" pitchFamily="34" charset="0"/>
              <a:buChar char="•"/>
            </a:pPr>
            <a:r>
              <a:rPr lang="en-US" altLang="en-US" sz="2800" dirty="0"/>
              <a:t>Genesis 3:1-7 – “she took of the fruit thereof, and did eat”</a:t>
            </a:r>
          </a:p>
          <a:p>
            <a:pPr marL="457200" indent="-457200" algn="l">
              <a:lnSpc>
                <a:spcPct val="100000"/>
              </a:lnSpc>
              <a:spcBef>
                <a:spcPts val="0"/>
              </a:spcBef>
              <a:buFont typeface="Arial" panose="020B0604020202020204" pitchFamily="34" charset="0"/>
              <a:buChar char="•"/>
            </a:pPr>
            <a:r>
              <a:rPr lang="en-US" altLang="en-US" sz="3200" dirty="0"/>
              <a:t>Adam and Eve violated the Will of God.</a:t>
            </a:r>
          </a:p>
          <a:p>
            <a:pPr marL="914400" lvl="1" indent="-457200" algn="l">
              <a:lnSpc>
                <a:spcPct val="100000"/>
              </a:lnSpc>
              <a:spcBef>
                <a:spcPts val="0"/>
              </a:spcBef>
              <a:buFont typeface="Arial" panose="020B0604020202020204" pitchFamily="34" charset="0"/>
              <a:buChar char="•"/>
            </a:pPr>
            <a:r>
              <a:rPr lang="en-US" altLang="en-US" sz="2800" dirty="0"/>
              <a:t>A sin of </a:t>
            </a:r>
            <a:r>
              <a:rPr lang="en-US" altLang="en-US" sz="2800" b="1" dirty="0"/>
              <a:t>commission</a:t>
            </a:r>
            <a:r>
              <a:rPr lang="en-US" altLang="en-US" sz="2800" dirty="0"/>
              <a:t>.</a:t>
            </a:r>
          </a:p>
          <a:p>
            <a:pPr marL="914400" lvl="1" indent="-457200" algn="l">
              <a:lnSpc>
                <a:spcPct val="100000"/>
              </a:lnSpc>
              <a:spcBef>
                <a:spcPts val="0"/>
              </a:spcBef>
              <a:buFont typeface="Arial" panose="020B0604020202020204" pitchFamily="34" charset="0"/>
              <a:buChar char="•"/>
            </a:pPr>
            <a:r>
              <a:rPr lang="en-US" altLang="en-US" sz="2800" dirty="0"/>
              <a:t>This was specifically prohibited by God</a:t>
            </a:r>
          </a:p>
          <a:p>
            <a:pPr marL="457200" indent="-457200">
              <a:lnSpc>
                <a:spcPct val="100000"/>
              </a:lnSpc>
              <a:spcBef>
                <a:spcPts val="0"/>
              </a:spcBef>
              <a:buFont typeface="Arial" panose="020B0604020202020204" pitchFamily="34" charset="0"/>
              <a:buChar char="•"/>
            </a:pPr>
            <a:r>
              <a:rPr lang="en-US" altLang="en-US" sz="3200" dirty="0"/>
              <a:t>Men today often do exactly what He has forbidden.</a:t>
            </a:r>
          </a:p>
          <a:p>
            <a:pPr marL="914400" lvl="1" indent="-457200" algn="l">
              <a:lnSpc>
                <a:spcPct val="100000"/>
              </a:lnSpc>
              <a:spcBef>
                <a:spcPts val="0"/>
              </a:spcBef>
              <a:buFont typeface="Arial" panose="020B0604020202020204" pitchFamily="34" charset="0"/>
              <a:buChar char="•"/>
            </a:pPr>
            <a:r>
              <a:rPr lang="en-US" altLang="en-US" sz="2800" dirty="0"/>
              <a:t>cf. Galatians 5:19-21 – “works of the flesh”</a:t>
            </a:r>
          </a:p>
        </p:txBody>
      </p:sp>
      <p:sp>
        <p:nvSpPr>
          <p:cNvPr id="7" name="Rectangle 2">
            <a:extLst>
              <a:ext uri="{FF2B5EF4-FFF2-40B4-BE49-F238E27FC236}">
                <a16:creationId xmlns:a16="http://schemas.microsoft.com/office/drawing/2014/main" id="{4EB9E5BF-F906-0BF6-486B-BCB01B5551AC}"/>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3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3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a:extLst>
              <a:ext uri="{FF2B5EF4-FFF2-40B4-BE49-F238E27FC236}">
                <a16:creationId xmlns:a16="http://schemas.microsoft.com/office/drawing/2014/main" id="{EFB6628F-B61F-1BD7-D609-7309E18DA6CB}"/>
              </a:ext>
            </a:extLst>
          </p:cNvPr>
          <p:cNvSpPr>
            <a:spLocks noGrp="1" noChangeArrowheads="1"/>
          </p:cNvSpPr>
          <p:nvPr>
            <p:ph type="subTitle" idx="1"/>
          </p:nvPr>
        </p:nvSpPr>
        <p:spPr>
          <a:xfrm>
            <a:off x="228600" y="1371600"/>
            <a:ext cx="8686800" cy="5509200"/>
          </a:xfrm>
        </p:spPr>
        <p:txBody>
          <a:bodyPr wrap="square">
            <a:spAutoFit/>
          </a:bodyPr>
          <a:lstStyle/>
          <a:p>
            <a:pPr marL="457200" indent="-457200" algn="l">
              <a:lnSpc>
                <a:spcPct val="100000"/>
              </a:lnSpc>
              <a:spcBef>
                <a:spcPts val="0"/>
              </a:spcBef>
            </a:pPr>
            <a:r>
              <a:rPr lang="en-US" altLang="en-US" sz="3200" b="1" dirty="0"/>
              <a:t>2. By Refusing To Do What God Has Commanded</a:t>
            </a:r>
          </a:p>
          <a:p>
            <a:pPr marL="914400" lvl="1" indent="-457200" algn="l">
              <a:lnSpc>
                <a:spcPct val="100000"/>
              </a:lnSpc>
              <a:spcBef>
                <a:spcPts val="0"/>
              </a:spcBef>
              <a:buFont typeface="Arial" panose="020B0604020202020204" pitchFamily="34" charset="0"/>
              <a:buChar char="•"/>
            </a:pPr>
            <a:r>
              <a:rPr lang="en-US" altLang="en-US" sz="3200" dirty="0"/>
              <a:t>James 4:17 – “doeth it not”</a:t>
            </a:r>
          </a:p>
          <a:p>
            <a:pPr marL="914400" lvl="1" indent="-457200" algn="l">
              <a:lnSpc>
                <a:spcPct val="100000"/>
              </a:lnSpc>
              <a:spcBef>
                <a:spcPts val="0"/>
              </a:spcBef>
              <a:buFont typeface="Arial" panose="020B0604020202020204" pitchFamily="34" charset="0"/>
              <a:buChar char="•"/>
            </a:pPr>
            <a:r>
              <a:rPr lang="en-US" altLang="en-US" sz="3200" dirty="0"/>
              <a:t>Luke 7:30 – “rejected for themselves the counsel of God”</a:t>
            </a:r>
          </a:p>
          <a:p>
            <a:pPr marL="914400" lvl="1" indent="-457200" algn="l">
              <a:lnSpc>
                <a:spcPct val="100000"/>
              </a:lnSpc>
              <a:spcBef>
                <a:spcPts val="0"/>
              </a:spcBef>
              <a:buFont typeface="Arial" panose="020B0604020202020204" pitchFamily="34" charset="0"/>
              <a:buChar char="•"/>
            </a:pPr>
            <a:r>
              <a:rPr lang="en-US" altLang="en-US" sz="3200" dirty="0"/>
              <a:t>Hebrews 10:25 – “not forsaking our own assembling together”</a:t>
            </a:r>
          </a:p>
          <a:p>
            <a:pPr marL="457200" indent="-457200">
              <a:lnSpc>
                <a:spcPct val="100000"/>
              </a:lnSpc>
              <a:spcBef>
                <a:spcPts val="0"/>
              </a:spcBef>
              <a:buFont typeface="Arial" panose="020B0604020202020204" pitchFamily="34" charset="0"/>
              <a:buChar char="•"/>
            </a:pPr>
            <a:r>
              <a:rPr lang="en-US" altLang="en-US" sz="3200" dirty="0"/>
              <a:t>These are sins of </a:t>
            </a:r>
            <a:r>
              <a:rPr lang="en-US" altLang="en-US" sz="3200" b="1" dirty="0"/>
              <a:t>omission</a:t>
            </a:r>
          </a:p>
          <a:p>
            <a:pPr marL="914400" lvl="1" indent="-457200" algn="l">
              <a:lnSpc>
                <a:spcPct val="100000"/>
              </a:lnSpc>
              <a:spcBef>
                <a:spcPts val="0"/>
              </a:spcBef>
              <a:buFont typeface="Arial" panose="020B0604020202020204" pitchFamily="34" charset="0"/>
              <a:buChar char="•"/>
            </a:pPr>
            <a:r>
              <a:rPr lang="en-US" altLang="en-US" sz="3200" dirty="0"/>
              <a:t>cf. Luke 16:29-31 – “… hear them”</a:t>
            </a:r>
          </a:p>
          <a:p>
            <a:pPr marL="914400" lvl="1" indent="-457200" algn="l">
              <a:lnSpc>
                <a:spcPct val="100000"/>
              </a:lnSpc>
              <a:spcBef>
                <a:spcPts val="0"/>
              </a:spcBef>
              <a:buFont typeface="Arial" panose="020B0604020202020204" pitchFamily="34" charset="0"/>
              <a:buChar char="•"/>
            </a:pPr>
            <a:r>
              <a:rPr lang="en-US" altLang="en-US" sz="3200" dirty="0"/>
              <a:t>cf. Acts 10:1-2 – “a devout man”</a:t>
            </a:r>
          </a:p>
          <a:p>
            <a:pPr marL="914400" lvl="1" indent="-457200" algn="l">
              <a:lnSpc>
                <a:spcPct val="100000"/>
              </a:lnSpc>
              <a:spcBef>
                <a:spcPts val="0"/>
              </a:spcBef>
              <a:buFont typeface="Arial" panose="020B0604020202020204" pitchFamily="34" charset="0"/>
              <a:buChar char="•"/>
            </a:pPr>
            <a:r>
              <a:rPr lang="en-US" altLang="en-US" sz="3200" dirty="0"/>
              <a:t>cf. Acts 11:14 – “thou shalt be saved”</a:t>
            </a:r>
          </a:p>
        </p:txBody>
      </p:sp>
      <p:sp>
        <p:nvSpPr>
          <p:cNvPr id="7" name="Rectangle 2">
            <a:extLst>
              <a:ext uri="{FF2B5EF4-FFF2-40B4-BE49-F238E27FC236}">
                <a16:creationId xmlns:a16="http://schemas.microsoft.com/office/drawing/2014/main" id="{3D925458-13E3-AB3E-3ECF-4CCA45449E81}"/>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5DA5F7AF-E93A-5A66-D46A-E28D8D655763}"/>
              </a:ext>
            </a:extLst>
          </p:cNvPr>
          <p:cNvSpPr>
            <a:spLocks noGrp="1" noChangeArrowheads="1"/>
          </p:cNvSpPr>
          <p:nvPr>
            <p:ph type="subTitle" idx="1"/>
          </p:nvPr>
        </p:nvSpPr>
        <p:spPr>
          <a:xfrm>
            <a:off x="457200" y="1371600"/>
            <a:ext cx="8534400" cy="5416355"/>
          </a:xfrm>
        </p:spPr>
        <p:txBody>
          <a:bodyPr wrap="square">
            <a:spAutoFit/>
          </a:bodyPr>
          <a:lstStyle/>
          <a:p>
            <a:pPr algn="l"/>
            <a:r>
              <a:rPr lang="en-US" altLang="en-US" sz="3200" b="1" dirty="0"/>
              <a:t>3. By Adding To The Word Of God</a:t>
            </a:r>
            <a:endParaRPr lang="en-US" altLang="en-US" sz="3200" dirty="0"/>
          </a:p>
          <a:p>
            <a:pPr marL="914400" lvl="1" indent="-457200" algn="l">
              <a:buFont typeface="Arial" panose="020B0604020202020204" pitchFamily="34" charset="0"/>
              <a:buChar char="•"/>
            </a:pPr>
            <a:r>
              <a:rPr lang="en-US" altLang="en-US" sz="3200" dirty="0"/>
              <a:t>Deuteronomy 4:1-4 – “Ye shall not add unto the word”</a:t>
            </a:r>
          </a:p>
          <a:p>
            <a:pPr marL="914400" lvl="1" indent="-457200" algn="l">
              <a:buFont typeface="Arial" panose="020B0604020202020204" pitchFamily="34" charset="0"/>
              <a:buChar char="•"/>
            </a:pPr>
            <a:r>
              <a:rPr lang="en-US" altLang="en-US" sz="3200" dirty="0"/>
              <a:t>Revelation 22:18 – “if any man shall add unto them”</a:t>
            </a:r>
          </a:p>
          <a:p>
            <a:pPr marL="457200" indent="-457200">
              <a:buFont typeface="Arial" panose="020B0604020202020204" pitchFamily="34" charset="0"/>
              <a:buChar char="•"/>
            </a:pPr>
            <a:r>
              <a:rPr lang="en-US" altLang="en-US" sz="3200" dirty="0"/>
              <a:t>Adding to God’s word/commandments is very common</a:t>
            </a:r>
          </a:p>
          <a:p>
            <a:pPr marL="914400" lvl="1" indent="-457200" algn="l">
              <a:buFont typeface="Arial" panose="020B0604020202020204" pitchFamily="34" charset="0"/>
              <a:buChar char="•"/>
            </a:pPr>
            <a:r>
              <a:rPr lang="en-US" altLang="en-US" sz="3200" dirty="0"/>
              <a:t>cf. Ephesians 5:19 – “speaking one to another”</a:t>
            </a:r>
          </a:p>
          <a:p>
            <a:pPr marL="914400" lvl="1" indent="-457200" algn="l">
              <a:buFont typeface="Arial" panose="020B0604020202020204" pitchFamily="34" charset="0"/>
              <a:buChar char="•"/>
            </a:pPr>
            <a:r>
              <a:rPr lang="en-US" altLang="en-US" sz="3200" dirty="0"/>
              <a:t>cf. Colossians 2:12 – “buried with him”</a:t>
            </a:r>
          </a:p>
          <a:p>
            <a:pPr marL="914400" lvl="1" indent="-457200" algn="l">
              <a:buFont typeface="Arial" panose="020B0604020202020204" pitchFamily="34" charset="0"/>
              <a:buChar char="•"/>
            </a:pPr>
            <a:r>
              <a:rPr lang="en-US" altLang="en-US" sz="3200" dirty="0"/>
              <a:t>cf. I Peter 5:1-3 – “elders among you”</a:t>
            </a:r>
          </a:p>
        </p:txBody>
      </p:sp>
      <p:sp>
        <p:nvSpPr>
          <p:cNvPr id="9" name="Rectangle 2">
            <a:extLst>
              <a:ext uri="{FF2B5EF4-FFF2-40B4-BE49-F238E27FC236}">
                <a16:creationId xmlns:a16="http://schemas.microsoft.com/office/drawing/2014/main" id="{5B5EEAA2-D3F6-5B55-EBC8-D4963CB81EF0}"/>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91B29CAB-C089-76FF-B152-B1EE93AB10FE}"/>
              </a:ext>
            </a:extLst>
          </p:cNvPr>
          <p:cNvSpPr>
            <a:spLocks noGrp="1" noChangeArrowheads="1"/>
          </p:cNvSpPr>
          <p:nvPr>
            <p:ph type="subTitle" idx="1"/>
          </p:nvPr>
        </p:nvSpPr>
        <p:spPr>
          <a:xfrm>
            <a:off x="29308" y="1371600"/>
            <a:ext cx="9067800" cy="5416355"/>
          </a:xfrm>
        </p:spPr>
        <p:txBody>
          <a:bodyPr wrap="square">
            <a:spAutoFit/>
          </a:bodyPr>
          <a:lstStyle/>
          <a:p>
            <a:pPr algn="l"/>
            <a:r>
              <a:rPr lang="en-US" altLang="en-US" sz="3200" b="1" dirty="0"/>
              <a:t>4. By Taking Away From The Word Of God</a:t>
            </a:r>
          </a:p>
          <a:p>
            <a:pPr marL="914400" lvl="1" indent="-457200" algn="l">
              <a:buFont typeface="Arial" panose="020B0604020202020204" pitchFamily="34" charset="0"/>
              <a:buChar char="•"/>
            </a:pPr>
            <a:r>
              <a:rPr lang="en-US" altLang="en-US" sz="3200" dirty="0"/>
              <a:t>Deuteronomy 4:2 – “neither shall ye diminish from it”</a:t>
            </a:r>
          </a:p>
          <a:p>
            <a:pPr marL="914400" lvl="1" indent="-457200" algn="l">
              <a:buFont typeface="Arial" panose="020B0604020202020204" pitchFamily="34" charset="0"/>
              <a:buChar char="•"/>
            </a:pPr>
            <a:r>
              <a:rPr lang="en-US" altLang="en-US" sz="3200" dirty="0"/>
              <a:t>Revelation 22:19 – “if any man shall take away”</a:t>
            </a:r>
          </a:p>
          <a:p>
            <a:pPr marL="457200" indent="-457200">
              <a:buFont typeface="Arial" panose="020B0604020202020204" pitchFamily="34" charset="0"/>
              <a:buChar char="•"/>
            </a:pPr>
            <a:r>
              <a:rPr lang="en-US" altLang="en-US" sz="3200" dirty="0"/>
              <a:t>To take from God's Word is a sin of the same sort as adding to His Word.</a:t>
            </a:r>
          </a:p>
          <a:p>
            <a:pPr marL="914400" lvl="1" indent="-457200" algn="l">
              <a:buFont typeface="Arial" panose="020B0604020202020204" pitchFamily="34" charset="0"/>
              <a:buChar char="•"/>
            </a:pPr>
            <a:r>
              <a:rPr lang="en-US" altLang="en-US" sz="3200" dirty="0"/>
              <a:t>Some apparently think there are “non-essential commands.”</a:t>
            </a:r>
          </a:p>
          <a:p>
            <a:pPr marL="1371600" lvl="2" indent="-457200" algn="l">
              <a:buFont typeface="Arial" panose="020B0604020202020204" pitchFamily="34" charset="0"/>
              <a:buChar char="•"/>
            </a:pPr>
            <a:r>
              <a:rPr lang="en-US" altLang="en-US" sz="3200" dirty="0"/>
              <a:t>cf. Hebrews 5:8-9 – “… obey him”</a:t>
            </a:r>
          </a:p>
          <a:p>
            <a:pPr marL="1371600" lvl="2" indent="-457200" algn="l">
              <a:buFont typeface="Arial" panose="020B0604020202020204" pitchFamily="34" charset="0"/>
              <a:buChar char="•"/>
            </a:pPr>
            <a:r>
              <a:rPr lang="en-US" altLang="en-US" sz="3200" dirty="0"/>
              <a:t>cf. Matthew 5:32 – “… shall put away”</a:t>
            </a:r>
          </a:p>
        </p:txBody>
      </p:sp>
      <p:sp>
        <p:nvSpPr>
          <p:cNvPr id="7" name="Rectangle 2">
            <a:extLst>
              <a:ext uri="{FF2B5EF4-FFF2-40B4-BE49-F238E27FC236}">
                <a16:creationId xmlns:a16="http://schemas.microsoft.com/office/drawing/2014/main" id="{B3068834-0AD5-6718-E161-44E8F8989435}"/>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5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45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45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a:extLst>
              <a:ext uri="{FF2B5EF4-FFF2-40B4-BE49-F238E27FC236}">
                <a16:creationId xmlns:a16="http://schemas.microsoft.com/office/drawing/2014/main" id="{F13D8205-EB6F-EBA5-694A-48D6E0102B2B}"/>
              </a:ext>
            </a:extLst>
          </p:cNvPr>
          <p:cNvSpPr>
            <a:spLocks noGrp="1" noChangeArrowheads="1"/>
          </p:cNvSpPr>
          <p:nvPr>
            <p:ph type="subTitle" idx="1"/>
          </p:nvPr>
        </p:nvSpPr>
        <p:spPr>
          <a:xfrm>
            <a:off x="457200" y="1371600"/>
            <a:ext cx="8458200" cy="4909036"/>
          </a:xfrm>
        </p:spPr>
        <p:txBody>
          <a:bodyPr wrap="square">
            <a:spAutoFit/>
          </a:bodyPr>
          <a:lstStyle/>
          <a:p>
            <a:pPr algn="l"/>
            <a:r>
              <a:rPr lang="en-US" altLang="en-US" sz="3200" b="1" dirty="0"/>
              <a:t>5. By appearing to obey, but the heart is “far from me”</a:t>
            </a:r>
            <a:r>
              <a:rPr lang="en-US" altLang="en-US" sz="3200" dirty="0"/>
              <a:t> (see Mark 7:6)</a:t>
            </a:r>
          </a:p>
          <a:p>
            <a:pPr marL="914400" lvl="1" indent="-457200" algn="l">
              <a:buFont typeface="Arial" panose="020B0604020202020204" pitchFamily="34" charset="0"/>
              <a:buChar char="•"/>
            </a:pPr>
            <a:r>
              <a:rPr lang="en-US" altLang="en-US" sz="3200" dirty="0"/>
              <a:t>Luke 18:9-14 – “trusted in themselves”</a:t>
            </a:r>
          </a:p>
          <a:p>
            <a:pPr marL="457200" indent="-457200">
              <a:buFont typeface="Arial" panose="020B0604020202020204" pitchFamily="34" charset="0"/>
              <a:buChar char="•"/>
            </a:pPr>
            <a:r>
              <a:rPr lang="en-US" altLang="en-US" sz="3200" b="1" dirty="0"/>
              <a:t>Saul learned this lesson the hard way</a:t>
            </a:r>
          </a:p>
          <a:p>
            <a:pPr marL="914400" lvl="1" indent="-457200" algn="l">
              <a:buFont typeface="Arial" panose="020B0604020202020204" pitchFamily="34" charset="0"/>
              <a:buChar char="•"/>
            </a:pPr>
            <a:r>
              <a:rPr lang="en-US" altLang="en-US" sz="3200" dirty="0"/>
              <a:t>I Samuel 15:22-23 – “rejected thee from being king”</a:t>
            </a:r>
          </a:p>
          <a:p>
            <a:pPr marL="914400" lvl="1" indent="-457200" algn="l">
              <a:buFont typeface="Arial" panose="020B0604020202020204" pitchFamily="34" charset="0"/>
              <a:buChar char="•"/>
            </a:pPr>
            <a:r>
              <a:rPr lang="en-US" altLang="en-US" sz="3200" dirty="0"/>
              <a:t>cf. Romans 6:16-18 – “servants of righteousness”</a:t>
            </a:r>
          </a:p>
          <a:p>
            <a:pPr marL="914400" lvl="1" indent="-457200" algn="l">
              <a:buFont typeface="Arial" panose="020B0604020202020204" pitchFamily="34" charset="0"/>
              <a:buChar char="•"/>
            </a:pPr>
            <a:r>
              <a:rPr lang="en-US" altLang="en-US" sz="3200" dirty="0"/>
              <a:t>cf. Revelation 2: 1-7 – “To him that overcometh”</a:t>
            </a:r>
          </a:p>
        </p:txBody>
      </p:sp>
      <p:sp>
        <p:nvSpPr>
          <p:cNvPr id="7" name="Rectangle 2">
            <a:extLst>
              <a:ext uri="{FF2B5EF4-FFF2-40B4-BE49-F238E27FC236}">
                <a16:creationId xmlns:a16="http://schemas.microsoft.com/office/drawing/2014/main" id="{1D1D34E6-0DB0-1C74-92B8-53430027DACB}"/>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5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a:extLst>
              <a:ext uri="{FF2B5EF4-FFF2-40B4-BE49-F238E27FC236}">
                <a16:creationId xmlns:a16="http://schemas.microsoft.com/office/drawing/2014/main" id="{1AE96197-9598-AF67-1331-3DE391360293}"/>
              </a:ext>
            </a:extLst>
          </p:cNvPr>
          <p:cNvSpPr>
            <a:spLocks noGrp="1" noChangeArrowheads="1"/>
          </p:cNvSpPr>
          <p:nvPr>
            <p:ph type="subTitle" idx="1"/>
          </p:nvPr>
        </p:nvSpPr>
        <p:spPr>
          <a:xfrm>
            <a:off x="457200" y="1371600"/>
            <a:ext cx="8534400" cy="4967514"/>
          </a:xfrm>
        </p:spPr>
        <p:txBody>
          <a:bodyPr wrap="square">
            <a:spAutoFit/>
          </a:bodyPr>
          <a:lstStyle/>
          <a:p>
            <a:pPr algn="l">
              <a:spcBef>
                <a:spcPts val="0"/>
              </a:spcBef>
            </a:pPr>
            <a:r>
              <a:rPr lang="en-US" altLang="en-US" sz="3200" b="1" dirty="0"/>
              <a:t>6. By Substituting For What God Has Commanded</a:t>
            </a:r>
          </a:p>
          <a:p>
            <a:pPr marL="914400" lvl="1" indent="-457200" algn="l">
              <a:spcBef>
                <a:spcPts val="0"/>
              </a:spcBef>
              <a:buFont typeface="Arial" panose="020B0604020202020204" pitchFamily="34" charset="0"/>
              <a:buChar char="•"/>
            </a:pPr>
            <a:r>
              <a:rPr lang="en-US" altLang="en-US" sz="3200" dirty="0"/>
              <a:t>Leviticus10:1-3 – “offered strange fire”</a:t>
            </a:r>
          </a:p>
          <a:p>
            <a:pPr marL="914400" lvl="1" indent="-457200" algn="l">
              <a:spcBef>
                <a:spcPts val="0"/>
              </a:spcBef>
              <a:buFont typeface="Arial" panose="020B0604020202020204" pitchFamily="34" charset="0"/>
              <a:buChar char="•"/>
            </a:pPr>
            <a:r>
              <a:rPr lang="en-US" altLang="en-US" sz="3200" dirty="0"/>
              <a:t>This was different from what was specified by God.</a:t>
            </a:r>
          </a:p>
          <a:p>
            <a:pPr marL="1371600" lvl="2" indent="-457200" algn="l">
              <a:spcBef>
                <a:spcPts val="0"/>
              </a:spcBef>
              <a:buFont typeface="Arial" panose="020B0604020202020204" pitchFamily="34" charset="0"/>
              <a:buChar char="•"/>
            </a:pPr>
            <a:r>
              <a:rPr lang="en-US" altLang="en-US" sz="3200" dirty="0"/>
              <a:t>cf. Leviticus 16:12-13 – “a censer full of coals of fire from off the altar”</a:t>
            </a:r>
          </a:p>
          <a:p>
            <a:pPr marL="1371600" lvl="2" indent="-457200" algn="l">
              <a:spcBef>
                <a:spcPts val="0"/>
              </a:spcBef>
              <a:buFont typeface="Arial" panose="020B0604020202020204" pitchFamily="34" charset="0"/>
              <a:buChar char="•"/>
            </a:pPr>
            <a:r>
              <a:rPr lang="en-US" altLang="en-US" sz="3200" dirty="0"/>
              <a:t>cf. Acts 8:35-39  – “preached unto him Jesus … they both went down into the water”</a:t>
            </a:r>
          </a:p>
          <a:p>
            <a:pPr marL="1828800" lvl="3" indent="-457200" algn="l">
              <a:spcBef>
                <a:spcPts val="0"/>
              </a:spcBef>
              <a:buFont typeface="Arial" panose="020B0604020202020204" pitchFamily="34" charset="0"/>
              <a:buChar char="•"/>
            </a:pPr>
            <a:r>
              <a:rPr lang="en-US" altLang="en-US" sz="3200" dirty="0"/>
              <a:t>Infants? Sprinkling? Pouring?</a:t>
            </a:r>
          </a:p>
        </p:txBody>
      </p:sp>
      <p:sp>
        <p:nvSpPr>
          <p:cNvPr id="7" name="Rectangle 2">
            <a:extLst>
              <a:ext uri="{FF2B5EF4-FFF2-40B4-BE49-F238E27FC236}">
                <a16:creationId xmlns:a16="http://schemas.microsoft.com/office/drawing/2014/main" id="{16A886C9-3B52-0FA1-5279-F050905DE7D3}"/>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55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a:extLst>
              <a:ext uri="{FF2B5EF4-FFF2-40B4-BE49-F238E27FC236}">
                <a16:creationId xmlns:a16="http://schemas.microsoft.com/office/drawing/2014/main" id="{9E9BEE93-6749-2804-8197-8E3BBD6C9D6D}"/>
              </a:ext>
            </a:extLst>
          </p:cNvPr>
          <p:cNvSpPr>
            <a:spLocks noGrp="1" noChangeArrowheads="1"/>
          </p:cNvSpPr>
          <p:nvPr>
            <p:ph type="subTitle" idx="1"/>
          </p:nvPr>
        </p:nvSpPr>
        <p:spPr>
          <a:xfrm>
            <a:off x="457200" y="1371600"/>
            <a:ext cx="8229600" cy="5223994"/>
          </a:xfrm>
        </p:spPr>
        <p:txBody>
          <a:bodyPr wrap="square">
            <a:spAutoFit/>
          </a:bodyPr>
          <a:lstStyle/>
          <a:p>
            <a:pPr algn="l"/>
            <a:r>
              <a:rPr lang="en-US" altLang="en-US" sz="3200" b="1" dirty="0"/>
              <a:t>7. By not respecting the silence of the scriptures</a:t>
            </a:r>
            <a:endParaRPr lang="en-US" altLang="en-US" sz="3200" dirty="0"/>
          </a:p>
          <a:p>
            <a:pPr marL="914400" lvl="1" indent="-457200" algn="l">
              <a:buFont typeface="Arial" panose="020B0604020202020204" pitchFamily="34" charset="0"/>
              <a:buChar char="•"/>
            </a:pPr>
            <a:r>
              <a:rPr lang="en-US" altLang="en-US" sz="3200" dirty="0"/>
              <a:t>cf. Hebrews 7:14 – “Moses spake nothing concerning priests”</a:t>
            </a:r>
          </a:p>
          <a:p>
            <a:pPr marL="914400" lvl="1" indent="-457200" algn="l">
              <a:buFont typeface="Arial" panose="020B0604020202020204" pitchFamily="34" charset="0"/>
              <a:buChar char="•"/>
            </a:pPr>
            <a:r>
              <a:rPr lang="en-US" altLang="en-US" sz="3200" dirty="0"/>
              <a:t>cf. Deuteronomy 17:2-5 – “which I have not commanded”</a:t>
            </a:r>
          </a:p>
          <a:p>
            <a:pPr marL="914400" lvl="1" indent="-457200" algn="l">
              <a:buFont typeface="Arial" panose="020B0604020202020204" pitchFamily="34" charset="0"/>
              <a:buChar char="•"/>
            </a:pPr>
            <a:r>
              <a:rPr lang="en-US" altLang="en-US" sz="3200" dirty="0"/>
              <a:t>cf. Deuteronomy 18:20 – “which I have not commanded”</a:t>
            </a:r>
          </a:p>
          <a:p>
            <a:pPr marL="914400" lvl="1" indent="-457200" algn="l">
              <a:buFont typeface="Arial" panose="020B0604020202020204" pitchFamily="34" charset="0"/>
              <a:buChar char="•"/>
            </a:pPr>
            <a:r>
              <a:rPr lang="en-US" altLang="en-US" sz="3200" dirty="0"/>
              <a:t>I Timothy 3:15 – “how men ought to behave themselves in the house of God”</a:t>
            </a:r>
          </a:p>
        </p:txBody>
      </p:sp>
      <p:sp>
        <p:nvSpPr>
          <p:cNvPr id="7" name="Rectangle 2">
            <a:extLst>
              <a:ext uri="{FF2B5EF4-FFF2-40B4-BE49-F238E27FC236}">
                <a16:creationId xmlns:a16="http://schemas.microsoft.com/office/drawing/2014/main" id="{C032FABD-B71B-FEF0-304C-9D40EED3B2D6}"/>
              </a:ext>
            </a:extLst>
          </p:cNvPr>
          <p:cNvSpPr>
            <a:spLocks noGrp="1" noChangeArrowheads="1"/>
          </p:cNvSpPr>
          <p:nvPr>
            <p:ph type="ctrTitle"/>
          </p:nvPr>
        </p:nvSpPr>
        <p:spPr>
          <a:xfrm>
            <a:off x="1371600" y="457200"/>
            <a:ext cx="7696200" cy="646331"/>
          </a:xfrm>
        </p:spPr>
        <p:txBody>
          <a:bodyPr wrap="square" anchor="ctr">
            <a:spAutoFit/>
          </a:bodyPr>
          <a:lstStyle/>
          <a:p>
            <a:pPr algn="l"/>
            <a:r>
              <a:rPr lang="en-US" altLang="en-US" sz="4000" dirty="0"/>
              <a:t>Seven Ways To Disobey God</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uiExpand="1" build="p"/>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Futuristic Background</Template>
  <TotalTime>642</TotalTime>
  <Words>5316</Words>
  <Application>Microsoft Office PowerPoint</Application>
  <PresentationFormat>On-screen Show (4:3)</PresentationFormat>
  <Paragraphs>216</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Century Gothic</vt:lpstr>
      <vt:lpstr>Vapor Trail</vt:lpstr>
      <vt:lpstr>Seven Ways To Disobey God</vt:lpstr>
      <vt:lpstr>Seven Ways To Disobey God</vt:lpstr>
      <vt:lpstr>Seven Ways To Disobey God</vt:lpstr>
      <vt:lpstr>Seven Ways To Disobey God</vt:lpstr>
      <vt:lpstr>Seven Ways To Disobey God</vt:lpstr>
      <vt:lpstr>Seven Ways To Disobey God</vt:lpstr>
      <vt:lpstr>Seven Ways To Disobey God</vt:lpstr>
      <vt:lpstr>Seven Ways To Disobey God</vt:lpstr>
      <vt:lpstr>Seven Ways To Disobey God</vt:lpstr>
      <vt:lpstr>Seven Ways To Disobey God</vt:lpstr>
      <vt:lpstr>PowerPoint Presentation</vt:lpstr>
      <vt:lpstr>PowerPoint Presentation</vt:lpstr>
    </vt:vector>
  </TitlesOfParts>
  <Company>Holly St Church of Christ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Ways To Disobey God</dc:title>
  <dc:creator>Don Martin</dc:creator>
  <cp:lastModifiedBy>Richard Lidh</cp:lastModifiedBy>
  <cp:revision>19</cp:revision>
  <cp:lastPrinted>2024-07-07T01:51:10Z</cp:lastPrinted>
  <dcterms:created xsi:type="dcterms:W3CDTF">2006-12-05T15:31:07Z</dcterms:created>
  <dcterms:modified xsi:type="dcterms:W3CDTF">2024-07-27T23:28:13Z</dcterms:modified>
</cp:coreProperties>
</file>